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3"/>
  </p:notesMasterIdLst>
  <p:sldIdLst>
    <p:sldId id="258" r:id="rId2"/>
    <p:sldId id="260" r:id="rId3"/>
    <p:sldId id="416" r:id="rId4"/>
    <p:sldId id="329" r:id="rId5"/>
    <p:sldId id="340" r:id="rId6"/>
    <p:sldId id="459" r:id="rId7"/>
    <p:sldId id="417" r:id="rId8"/>
    <p:sldId id="321" r:id="rId9"/>
    <p:sldId id="314" r:id="rId10"/>
    <p:sldId id="418" r:id="rId11"/>
    <p:sldId id="326" r:id="rId12"/>
    <p:sldId id="422" r:id="rId13"/>
    <p:sldId id="419" r:id="rId14"/>
    <p:sldId id="420" r:id="rId15"/>
    <p:sldId id="421" r:id="rId16"/>
    <p:sldId id="423" r:id="rId17"/>
    <p:sldId id="460" r:id="rId18"/>
    <p:sldId id="457" r:id="rId19"/>
    <p:sldId id="406" r:id="rId20"/>
    <p:sldId id="425" r:id="rId21"/>
    <p:sldId id="461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5" r:id="rId31"/>
    <p:sldId id="436" r:id="rId32"/>
    <p:sldId id="437" r:id="rId33"/>
    <p:sldId id="434" r:id="rId34"/>
    <p:sldId id="439" r:id="rId35"/>
    <p:sldId id="327" r:id="rId36"/>
    <p:sldId id="458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13" r:id="rId48"/>
    <p:sldId id="456" r:id="rId49"/>
    <p:sldId id="387" r:id="rId50"/>
    <p:sldId id="335" r:id="rId51"/>
    <p:sldId id="264" r:id="rId52"/>
  </p:sldIdLst>
  <p:sldSz cx="12239625" cy="6840538"/>
  <p:notesSz cx="6858000" cy="9144000"/>
  <p:embeddedFontLs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Montserrat Black" panose="020B0604020202020204" charset="-52"/>
      <p:bold r:id="rId58"/>
      <p:boldItalic r:id="rId59"/>
    </p:embeddedFont>
    <p:embeddedFont>
      <p:font typeface="IBM Plex Mono" panose="020B0604020202020204" charset="-52"/>
      <p:regular r:id="rId60"/>
      <p:bold r:id="rId61"/>
      <p:italic r:id="rId62"/>
      <p:boldItalic r:id="rId63"/>
    </p:embeddedFont>
    <p:embeddedFont>
      <p:font typeface="Montserrat" panose="020B0604020202020204" charset="-52"/>
      <p:regular r:id="rId64"/>
      <p:bold r:id="rId65"/>
      <p:italic r:id="rId66"/>
      <p:boldItalic r:id="rId67"/>
    </p:embeddedFont>
    <p:embeddedFont>
      <p:font typeface="Source Sans Pro" panose="020B050303040302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0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6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4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8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2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0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5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8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61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5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2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16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95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3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33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82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0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86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4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89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89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48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577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78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0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001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44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4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135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96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209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08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07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311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39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9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8197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95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2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5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10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11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Логистическая Регрессия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CDE01-714B-4879-B483-A10A718E7E4F}"/>
              </a:ext>
            </a:extLst>
          </p:cNvPr>
          <p:cNvSpPr txBox="1"/>
          <p:nvPr/>
        </p:nvSpPr>
        <p:spPr>
          <a:xfrm>
            <a:off x="4249420" y="6374021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D0E585-D80C-48E0-BC6B-5B252805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69" y="4020787"/>
            <a:ext cx="2106731" cy="21067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0F0C7C-6CEE-4492-B0A3-6A013742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630" y="1573035"/>
            <a:ext cx="1755140" cy="1755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D2038D1-A9E6-4BEA-8826-8951C5A7A57D}"/>
              </a:ext>
            </a:extLst>
          </p:cNvPr>
          <p:cNvSpPr txBox="1"/>
          <p:nvPr/>
        </p:nvSpPr>
        <p:spPr>
          <a:xfrm>
            <a:off x="470307" y="146852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Natural Language Processing with Disaster Tweets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BD0D79-BFCE-4C99-A35A-05770C0AB631}"/>
              </a:ext>
            </a:extLst>
          </p:cNvPr>
          <p:cNvSpPr txBox="1"/>
          <p:nvPr/>
        </p:nvSpPr>
        <p:spPr>
          <a:xfrm>
            <a:off x="863259" y="1778846"/>
            <a:ext cx="8879024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ubiquitousness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of smartphones enables people to announce an emergency they’re observing in real-time. Because of this, more agencies are interested 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programatically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monitoring Twitter (i.e. disaster relief organizations and news agencies).</a:t>
            </a:r>
          </a:p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But, it’s not always clear whether a person’s words are actually announcing a disaster.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644A3C-D459-43DF-8D1B-6EC597BDA859}"/>
              </a:ext>
            </a:extLst>
          </p:cNvPr>
          <p:cNvSpPr txBox="1"/>
          <p:nvPr/>
        </p:nvSpPr>
        <p:spPr>
          <a:xfrm>
            <a:off x="908993" y="4261365"/>
            <a:ext cx="8787407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data comes from Vesta's real-world e-commerce transactions and contains a wide range of features from device type to product features. You also have the opportunity to create new features to improve your 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If successful, you’ll improve the efficacy of fraudulent transaction alerts for millions of people around the world, helping hundreds of thousands of businesses reduce their fraud loss and increase their revenue.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7FB55F-3645-494D-A053-896A2F36ED91}"/>
              </a:ext>
            </a:extLst>
          </p:cNvPr>
          <p:cNvSpPr txBox="1"/>
          <p:nvPr/>
        </p:nvSpPr>
        <p:spPr>
          <a:xfrm>
            <a:off x="460960" y="395019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IEEE-CIS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3619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468F9C3-2A01-45E7-B316-F82913814EEE}"/>
              </a:ext>
            </a:extLst>
          </p:cNvPr>
          <p:cNvSpPr/>
          <p:nvPr/>
        </p:nvSpPr>
        <p:spPr>
          <a:xfrm>
            <a:off x="884918" y="197137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03C120-E10F-49D5-BAD0-67F7EA9FDDDA}"/>
              </a:ext>
            </a:extLst>
          </p:cNvPr>
          <p:cNvSpPr/>
          <p:nvPr/>
        </p:nvSpPr>
        <p:spPr>
          <a:xfrm>
            <a:off x="2135560" y="3526949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227773-4181-4DC7-A77C-ECB0526DC895}"/>
              </a:ext>
            </a:extLst>
          </p:cNvPr>
          <p:cNvSpPr/>
          <p:nvPr/>
        </p:nvSpPr>
        <p:spPr>
          <a:xfrm>
            <a:off x="3592488" y="508252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C4CF1B-760D-415A-B9A3-8903ADB5D53F}"/>
              </a:ext>
            </a:extLst>
          </p:cNvPr>
          <p:cNvSpPr/>
          <p:nvPr/>
        </p:nvSpPr>
        <p:spPr>
          <a:xfrm>
            <a:off x="0" y="1839788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B23C1E8B-E151-4156-93F5-EE666D2C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" y="3811427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35F150A7-6D30-45FC-A5B9-6E79DB58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908755" y="3671538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EDC9363E-D9D2-45B6-A130-5F3B6B403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416152" y="3671538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CDCDA8-50C5-4291-BB46-4E14D2865D31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46E7E169-B8AD-4D09-810E-1062963B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92" y="3613342"/>
            <a:ext cx="2347168" cy="298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volution &amp; Classification of Life – UsefulCharts">
            <a:extLst>
              <a:ext uri="{FF2B5EF4-FFF2-40B4-BE49-F238E27FC236}">
                <a16:creationId xmlns:a16="http://schemas.microsoft.com/office/drawing/2014/main" id="{91C61FEC-FAF8-4C3D-9B77-1DBD93C2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60" y="733860"/>
            <a:ext cx="3711449" cy="5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E5F8E9-BFD3-4027-82C3-776757233B71}"/>
              </a:ext>
            </a:extLst>
          </p:cNvPr>
          <p:cNvSpPr/>
          <p:nvPr/>
        </p:nvSpPr>
        <p:spPr>
          <a:xfrm>
            <a:off x="6198418" y="6252809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</p:spTree>
    <p:extLst>
      <p:ext uri="{BB962C8B-B14F-4D97-AF65-F5344CB8AC3E}">
        <p14:creationId xmlns:p14="http://schemas.microsoft.com/office/powerpoint/2010/main" val="41436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DC05CC-7A85-45A1-AA29-0561F3DA11FD}"/>
              </a:ext>
            </a:extLst>
          </p:cNvPr>
          <p:cNvSpPr/>
          <p:nvPr/>
        </p:nvSpPr>
        <p:spPr>
          <a:xfrm>
            <a:off x="142087" y="1982450"/>
            <a:ext cx="89062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2" descr="Advanced Offline Dictionary - Apps on Google Play">
            <a:extLst>
              <a:ext uri="{FF2B5EF4-FFF2-40B4-BE49-F238E27FC236}">
                <a16:creationId xmlns:a16="http://schemas.microsoft.com/office/drawing/2014/main" id="{94AABF36-45A1-4CA8-A47A-3E892580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4EB783-239D-4CA4-BCD5-80BEB6D37E61}"/>
              </a:ext>
            </a:extLst>
          </p:cNvPr>
          <p:cNvSpPr/>
          <p:nvPr/>
        </p:nvSpPr>
        <p:spPr>
          <a:xfrm>
            <a:off x="329917" y="3834205"/>
            <a:ext cx="5626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170 000 в активном словаре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100 000 существительных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309BAD-FAB4-4A43-A438-FB085829D1F6}"/>
              </a:ext>
            </a:extLst>
          </p:cNvPr>
          <p:cNvSpPr/>
          <p:nvPr/>
        </p:nvSpPr>
        <p:spPr>
          <a:xfrm>
            <a:off x="6150400" y="3704366"/>
            <a:ext cx="561779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120 000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19000 существительных без уменьшительных вариаций</a:t>
            </a:r>
          </a:p>
        </p:txBody>
      </p:sp>
    </p:spTree>
    <p:extLst>
      <p:ext uri="{BB962C8B-B14F-4D97-AF65-F5344CB8AC3E}">
        <p14:creationId xmlns:p14="http://schemas.microsoft.com/office/powerpoint/2010/main" val="16056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997B2B-9677-4D7B-A7A4-19E98FF7FB36}"/>
              </a:ext>
            </a:extLst>
          </p:cNvPr>
          <p:cNvSpPr/>
          <p:nvPr/>
        </p:nvSpPr>
        <p:spPr>
          <a:xfrm>
            <a:off x="247326" y="1675212"/>
            <a:ext cx="77384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B8595451-6F7A-4CD3-A921-22287A80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8768AC66-5049-4BD8-919D-3FD7FDB4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43" y="1675212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9FC550-D10E-458E-BD1E-5A24888B039C}"/>
              </a:ext>
            </a:extLst>
          </p:cNvPr>
          <p:cNvSpPr/>
          <p:nvPr/>
        </p:nvSpPr>
        <p:spPr>
          <a:xfrm>
            <a:off x="153645" y="6143342"/>
            <a:ext cx="256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77A716-559B-42BD-B345-A80AEEAE2065}"/>
              </a:ext>
            </a:extLst>
          </p:cNvPr>
          <p:cNvSpPr/>
          <p:nvPr/>
        </p:nvSpPr>
        <p:spPr>
          <a:xfrm>
            <a:off x="0" y="3429000"/>
            <a:ext cx="22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309201-5F74-4629-8553-953C8C4B2382}"/>
              </a:ext>
            </a:extLst>
          </p:cNvPr>
          <p:cNvSpPr/>
          <p:nvPr/>
        </p:nvSpPr>
        <p:spPr>
          <a:xfrm>
            <a:off x="4418607" y="3429000"/>
            <a:ext cx="229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</p:spTree>
    <p:extLst>
      <p:ext uri="{BB962C8B-B14F-4D97-AF65-F5344CB8AC3E}">
        <p14:creationId xmlns:p14="http://schemas.microsoft.com/office/powerpoint/2010/main" val="11242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7DAF31-B49B-4E36-894E-1D3807D130BF}"/>
              </a:ext>
            </a:extLst>
          </p:cNvPr>
          <p:cNvSpPr/>
          <p:nvPr/>
        </p:nvSpPr>
        <p:spPr>
          <a:xfrm>
            <a:off x="335360" y="1712896"/>
            <a:ext cx="10397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6C6447-210A-4C5C-BF08-3789753D0338}"/>
              </a:ext>
            </a:extLst>
          </p:cNvPr>
          <p:cNvSpPr/>
          <p:nvPr/>
        </p:nvSpPr>
        <p:spPr>
          <a:xfrm>
            <a:off x="309138" y="2404555"/>
            <a:ext cx="11771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856995-A4B2-4A47-8040-2513439B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10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32590EF9-39CC-4121-8FAA-6D126030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классификации?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в </a:t>
            </a:r>
            <a:r>
              <a:rPr lang="tr-TR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87904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D8C4C5F-4A69-42A6-873E-0FEC04A0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/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/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/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/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{−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;+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F6A46C1-15AA-4DDF-B582-CB27C34105BF}"/>
              </a:ext>
            </a:extLst>
          </p:cNvPr>
          <p:cNvSpPr/>
          <p:nvPr/>
        </p:nvSpPr>
        <p:spPr>
          <a:xfrm>
            <a:off x="623392" y="3933056"/>
            <a:ext cx="6511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/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  <a:blipFill>
                <a:blip r:embed="rId9"/>
                <a:stretch>
                  <a:fillRect t="-15094" r="-1983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/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6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5094" r="-2477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C326A10-7823-4BCD-8DB8-A103DEC9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Функция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AA14FCB3-DE7D-4CCC-B3D2-D5ACAA636415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6DE8E7B-5F46-42F8-850E-1F16F6318611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9472CFF-1D55-4FB4-B02D-DB467796E5D5}"/>
              </a:ext>
            </a:extLst>
          </p:cNvPr>
          <p:cNvSpPr/>
          <p:nvPr/>
        </p:nvSpPr>
        <p:spPr>
          <a:xfrm>
            <a:off x="997719" y="1910803"/>
            <a:ext cx="2257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AA8C247-1B2C-488D-B701-A49794328CE7}"/>
              </a:ext>
            </a:extLst>
          </p:cNvPr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647D2C3-371B-431B-BFEC-79E5A0AA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9" name="Полилиния 5">
              <a:extLst>
                <a:ext uri="{FF2B5EF4-FFF2-40B4-BE49-F238E27FC236}">
                  <a16:creationId xmlns:a16="http://schemas.microsoft.com/office/drawing/2014/main" id="{ECCDFAC9-4E74-4050-A651-EE636880E908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53298D-C642-45E5-AF69-951482C552CF}"/>
              </a:ext>
            </a:extLst>
          </p:cNvPr>
          <p:cNvSpPr/>
          <p:nvPr/>
        </p:nvSpPr>
        <p:spPr>
          <a:xfrm>
            <a:off x="3273333" y="4009153"/>
            <a:ext cx="1524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логит</a:t>
            </a:r>
            <a:endParaRPr lang="ru-RU" sz="36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4000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 animBg="1"/>
      <p:bldP spid="15" grpId="0" animBg="1"/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911424" y="1700808"/>
            <a:ext cx="7879491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911424" y="4005064"/>
            <a:ext cx="7625994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9F329E-3619-4019-B937-E529BC34D01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/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/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/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/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32F07F-A460-4DB5-A64B-51EF46D71014}"/>
              </a:ext>
            </a:extLst>
          </p:cNvPr>
          <p:cNvSpPr/>
          <p:nvPr/>
        </p:nvSpPr>
        <p:spPr>
          <a:xfrm>
            <a:off x="176689" y="3699393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/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=P(y=1|X;b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)=1−P(y=0|X;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)+P(y=1|X;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  <a:blipFill>
                <a:blip r:embed="rId8"/>
                <a:stretch>
                  <a:fillRect l="-2016" t="-7345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/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  <a:blipFill>
                <a:blip r:embed="rId9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/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B2271C-3C57-4DEE-825D-6C8D9F2C0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454770-43E4-4C59-BACB-82F94747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9721080" cy="118777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C031653-09B2-4BBC-A601-353701992B4E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0D17A0D-E2E6-4E32-950B-1132BA1A1DBB}"/>
              </a:ext>
            </a:extLst>
          </p:cNvPr>
          <p:cNvGrpSpPr/>
          <p:nvPr/>
        </p:nvGrpSpPr>
        <p:grpSpPr>
          <a:xfrm>
            <a:off x="7157832" y="3406144"/>
            <a:ext cx="4792550" cy="2448271"/>
            <a:chOff x="4394957" y="2094986"/>
            <a:chExt cx="7262958" cy="3710277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CA072DB-56D8-4964-A256-C6A5B6A6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7" name="Полилиния 35">
              <a:extLst>
                <a:ext uri="{FF2B5EF4-FFF2-40B4-BE49-F238E27FC236}">
                  <a16:creationId xmlns:a16="http://schemas.microsoft.com/office/drawing/2014/main" id="{309B8133-1284-40F2-A7B0-A4F5778D8EDC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97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D1AAA7-824C-4712-B01B-30B0733F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/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latin typeface="Montserrat" panose="00000500000000000000" pitchFamily="2" charset="-52"/>
                  </a:rPr>
                  <a:t>      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5DF7594-31C7-46DE-ACD2-3179D6EEEB85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Кросс-энтропия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A5BAF0-57C5-419B-9407-AF7503AC731B}"/>
              </a:ext>
            </a:extLst>
          </p:cNvPr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EEC4D74-4035-4C83-999D-36BE66BE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15" name="Полилиния 2">
              <a:extLst>
                <a:ext uri="{FF2B5EF4-FFF2-40B4-BE49-F238E27FC236}">
                  <a16:creationId xmlns:a16="http://schemas.microsoft.com/office/drawing/2014/main" id="{E421AC16-61AE-4C19-8016-81A67D88B9D1}"/>
                </a:ext>
              </a:extLst>
            </p:cNvPr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6" name="Полилиния 4">
              <a:extLst>
                <a:ext uri="{FF2B5EF4-FFF2-40B4-BE49-F238E27FC236}">
                  <a16:creationId xmlns:a16="http://schemas.microsoft.com/office/drawing/2014/main" id="{3FF91ADA-C590-44CC-95D4-C6BCD39689C2}"/>
                </a:ext>
              </a:extLst>
            </p:cNvPr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8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CE8C47E-34F0-4802-8042-675455E862CE}"/>
              </a:ext>
            </a:extLst>
          </p:cNvPr>
          <p:cNvSpPr txBox="1">
            <a:spLocks/>
          </p:cNvSpPr>
          <p:nvPr/>
        </p:nvSpPr>
        <p:spPr>
          <a:xfrm>
            <a:off x="0" y="116178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965341C-3C62-4B79-B7F7-6C5CF65B39D0}"/>
              </a:ext>
            </a:extLst>
          </p:cNvPr>
          <p:cNvSpPr txBox="1">
            <a:spLocks/>
          </p:cNvSpPr>
          <p:nvPr/>
        </p:nvSpPr>
        <p:spPr>
          <a:xfrm>
            <a:off x="1893652" y="60792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/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/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/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/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 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/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/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/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/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/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5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5F8655-E15F-496F-B064-6C029428B944}"/>
              </a:ext>
            </a:extLst>
          </p:cNvPr>
          <p:cNvSpPr txBox="1">
            <a:spLocks/>
          </p:cNvSpPr>
          <p:nvPr/>
        </p:nvSpPr>
        <p:spPr>
          <a:xfrm>
            <a:off x="31718" y="1149566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5C5763-0B9F-4801-9475-5ED9EE613E51}"/>
              </a:ext>
            </a:extLst>
          </p:cNvPr>
          <p:cNvSpPr txBox="1">
            <a:spLocks/>
          </p:cNvSpPr>
          <p:nvPr/>
        </p:nvSpPr>
        <p:spPr>
          <a:xfrm>
            <a:off x="1925370" y="595706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/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/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/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/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/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/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/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/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/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/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6159EC8-AEA5-4502-B7F2-0AD38234846F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7BD5E4-AB47-4492-B33B-741127161BD5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/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/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/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/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/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9F72BF7-ADFC-46C3-B28C-A4F440ACB595}"/>
              </a:ext>
            </a:extLst>
          </p:cNvPr>
          <p:cNvSpPr/>
          <p:nvPr/>
        </p:nvSpPr>
        <p:spPr>
          <a:xfrm>
            <a:off x="144851" y="2807031"/>
            <a:ext cx="15712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/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73F3EB-55F6-4403-846A-369543B803C2}"/>
              </a:ext>
            </a:extLst>
          </p:cNvPr>
          <p:cNvSpPr/>
          <p:nvPr/>
        </p:nvSpPr>
        <p:spPr>
          <a:xfrm>
            <a:off x="6119812" y="3714380"/>
            <a:ext cx="3581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1A8672-2E28-4F36-A296-667E92854105}"/>
              </a:ext>
            </a:extLst>
          </p:cNvPr>
          <p:cNvSpPr/>
          <p:nvPr/>
        </p:nvSpPr>
        <p:spPr>
          <a:xfrm>
            <a:off x="6144117" y="2979987"/>
            <a:ext cx="4036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/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94B188-0B0E-44CE-A884-815445C5F788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82DFFC4-EA87-472E-B091-9C29E1281AD5}"/>
              </a:ext>
            </a:extLst>
          </p:cNvPr>
          <p:cNvSpPr txBox="1">
            <a:spLocks/>
          </p:cNvSpPr>
          <p:nvPr/>
        </p:nvSpPr>
        <p:spPr>
          <a:xfrm>
            <a:off x="23727" y="1145847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AC62DF2-090B-422C-B165-229A90A9036E}"/>
              </a:ext>
            </a:extLst>
          </p:cNvPr>
          <p:cNvSpPr txBox="1">
            <a:spLocks/>
          </p:cNvSpPr>
          <p:nvPr/>
        </p:nvSpPr>
        <p:spPr>
          <a:xfrm>
            <a:off x="1917379" y="591987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/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/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/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/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/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/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/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  <a:blipFill>
                <a:blip r:embed="rId10"/>
                <a:stretch>
                  <a:fillRect t="-12500" r="-250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CC8247-5D8E-4CE4-9743-446377FED9CE}"/>
              </a:ext>
            </a:extLst>
          </p:cNvPr>
          <p:cNvSpPr/>
          <p:nvPr/>
        </p:nvSpPr>
        <p:spPr>
          <a:xfrm>
            <a:off x="993140" y="5703847"/>
            <a:ext cx="9363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/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B0A6A4-C5BE-425A-B046-5DEAAE1D9E45}"/>
              </a:ext>
            </a:extLst>
          </p:cNvPr>
          <p:cNvSpPr/>
          <p:nvPr/>
        </p:nvSpPr>
        <p:spPr>
          <a:xfrm>
            <a:off x="10170515" y="368087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3FEC1E-5FD3-42B3-A0D3-919DC28A4E75}"/>
              </a:ext>
            </a:extLst>
          </p:cNvPr>
          <p:cNvSpPr txBox="1">
            <a:spLocks/>
          </p:cNvSpPr>
          <p:nvPr/>
        </p:nvSpPr>
        <p:spPr>
          <a:xfrm>
            <a:off x="1946585" y="8727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A85F3-8524-41BB-A515-48176E7E18F1}"/>
              </a:ext>
            </a:extLst>
          </p:cNvPr>
          <p:cNvSpPr txBox="1">
            <a:spLocks/>
          </p:cNvSpPr>
          <p:nvPr/>
        </p:nvSpPr>
        <p:spPr>
          <a:xfrm>
            <a:off x="2034369" y="136307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/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/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ECA7A20-F9B4-4F37-9F1E-47C7D1615A4D}"/>
              </a:ext>
            </a:extLst>
          </p:cNvPr>
          <p:cNvSpPr txBox="1">
            <a:spLocks/>
          </p:cNvSpPr>
          <p:nvPr/>
        </p:nvSpPr>
        <p:spPr>
          <a:xfrm>
            <a:off x="2026665" y="29156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/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0CC2CA-85D5-4B6C-957B-B06AA3D39B40}"/>
              </a:ext>
            </a:extLst>
          </p:cNvPr>
          <p:cNvSpPr txBox="1">
            <a:spLocks/>
          </p:cNvSpPr>
          <p:nvPr/>
        </p:nvSpPr>
        <p:spPr>
          <a:xfrm>
            <a:off x="2042153" y="45525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1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36426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ACAB678-EA94-4FAE-BDB4-DD41D4C7500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C4090B-6211-47D3-BD66-546715D4844D}"/>
              </a:ext>
            </a:extLst>
          </p:cNvPr>
          <p:cNvSpPr txBox="1">
            <a:spLocks/>
          </p:cNvSpPr>
          <p:nvPr/>
        </p:nvSpPr>
        <p:spPr>
          <a:xfrm>
            <a:off x="1910178" y="133872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99153A-5983-4EF6-8F9D-FE86AD2BCDA2}"/>
              </a:ext>
            </a:extLst>
          </p:cNvPr>
          <p:cNvSpPr/>
          <p:nvPr/>
        </p:nvSpPr>
        <p:spPr>
          <a:xfrm>
            <a:off x="479376" y="2383768"/>
            <a:ext cx="108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2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62C0A5-5DC3-4A0E-BCE4-EAF3F24C3E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4B011E-0C0E-486E-B93B-B09C51F3F87B}"/>
              </a:ext>
            </a:extLst>
          </p:cNvPr>
          <p:cNvSpPr txBox="1">
            <a:spLocks/>
          </p:cNvSpPr>
          <p:nvPr/>
        </p:nvSpPr>
        <p:spPr>
          <a:xfrm>
            <a:off x="2041882" y="132866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1218C54-166B-4780-9759-24088B437C62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6B46F69-8741-4B73-B67C-B549713CB01B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6AB6668-2DC8-4064-8A74-E4D6E2613FBB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FDC2AD-0BA6-4A18-944F-17D45FAD7414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B105BA5-3490-47FE-8654-A2C4477510B3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F71EB01-69BC-47A5-8F6A-309990F4B485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2799E04-63EF-4170-8FAC-BA0954278F63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2ED914D-A324-4BF5-A5CB-EDE23E8142C2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55A964A-4C0D-4975-B0E0-0C98E6638BB9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374DD54-C880-49E4-A52C-7A4DF2CEA6F2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B3D1874-7FB5-453D-ADD0-F266AF85B354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66E79B3-B6EC-4EF6-AD2F-46D530982F8C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D878D9C-7B7B-4BB2-87C6-3F432F80F8AF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C68FDDE-E3E8-43FF-BC9F-88A9BAE7BE53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C1C2BDA-6EE2-4B69-92EB-119A758EDEE5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A2552AC-EF71-4FEE-8ACA-D92C46D63E80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E2C983-26E6-4B8D-AD91-0FDEB14A54B9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01EE589-D635-4321-A2CC-4E67BBA56F08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6F63AA2-D08B-48A9-AA48-712D08C02F17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E446B96-83C2-4DBD-98E0-8CBE1FA069CC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F8C3898-F89C-4875-9DCC-150D5C253511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1C065A6-7E4F-493A-9255-48F99D5C9935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A56C4E-195B-430F-8D26-19D9743EAE05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D583CE2-C261-425F-8F58-6C4B7BF05C52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7781C50-A29C-4247-965B-2C30344642DA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E58E4CC-8BBA-4AA8-8063-2B2D5185B397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B213B12-69E3-4314-8DD5-4B8106A13AE0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5974DC5-6285-4EDD-8D7C-424490BED96D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6D01624-FFD0-468A-9153-59AC42EFC2C5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ACC0BFA-C93C-4E58-89FE-3510362B0062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81413D64-FABF-4180-B1B7-AECADF56E2C1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F987674-1711-4A7A-8DE5-6C43515D5E9A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8F69FE9-9650-43E4-B219-77827CA6212A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155FBE-73BC-4129-98E4-F1F27A0489FB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318B4D5B-F7A4-4DB9-B8AF-014E62A288CF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B67A6F1-4E5A-4B8B-AE52-27ECA50169BF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D06BC51-A109-45B1-85A7-6620EE043299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350E66C-3925-4C9F-8CA9-55E22A1D57F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47C596D-AAA9-4EC1-88D7-56259312585B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F250923-7BF3-4CEA-87C1-49B42A25F60A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88CF07C-261C-4D18-8682-A227E336E5EC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BC617D4-C0EB-4970-AAE3-59A0D9711655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583E486-85F9-4DE1-AAFB-3AD495301076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B468A67-9561-47F0-87A2-921F91D6559A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2388D84-422C-46F5-9B85-2683D660822C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3DAD8DF-CFF8-4CFA-9847-6FA7FFDDBCDC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B74F4C9-F1D8-472A-A600-54F737EA5302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5641FD90-2B51-4863-8297-023007A7297B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5B490F3-FAD8-4B5B-B2EC-68533A0E9AC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1D42B6D-B671-409F-A1C2-CC55FA801820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3D2785-73C8-4E09-9613-69DF2CBC4207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46E965E-23B8-4BDD-AA45-4D9A2ABC2150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726C892-59C5-4CA7-8AB3-E46C65AA0440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EFCEAC6-0504-444F-A582-799ABB43EE61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91F9DA5-61B8-4CC8-A8CA-2E57E307926B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8D810088-3FB6-496C-AD6D-92884A938A65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CA92A62C-F3E9-42B1-AC0C-FA2A8350C17B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B8E2ACB7-190F-403C-915D-D7152A6E5EED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D453AE4A-2993-4C4D-9C15-E4D396DADEEB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4990A91F-9D00-4683-9646-73B14980CA16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032C542-5AC8-4337-BFC8-81F9A92FB8DF}"/>
              </a:ext>
            </a:extLst>
          </p:cNvPr>
          <p:cNvCxnSpPr>
            <a:cxnSpLocks/>
          </p:cNvCxnSpPr>
          <p:nvPr/>
        </p:nvCxnSpPr>
        <p:spPr>
          <a:xfrm flipV="1">
            <a:off x="5419854" y="2234533"/>
            <a:ext cx="0" cy="24909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8E652F9-6170-4B96-ADAC-FAD8182FA8EE}"/>
              </a:ext>
            </a:extLst>
          </p:cNvPr>
          <p:cNvCxnSpPr>
            <a:cxnSpLocks/>
          </p:cNvCxnSpPr>
          <p:nvPr/>
        </p:nvCxnSpPr>
        <p:spPr>
          <a:xfrm>
            <a:off x="5174296" y="4379855"/>
            <a:ext cx="29275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DCB2C409-FBDC-4E3F-A8B6-B39E5A932C4C}"/>
              </a:ext>
            </a:extLst>
          </p:cNvPr>
          <p:cNvSpPr/>
          <p:nvPr/>
        </p:nvSpPr>
        <p:spPr>
          <a:xfrm rot="8651905">
            <a:off x="6447866" y="3495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F895CC7B-6C5C-4196-A56B-E61D236EB62C}"/>
              </a:ext>
            </a:extLst>
          </p:cNvPr>
          <p:cNvSpPr/>
          <p:nvPr/>
        </p:nvSpPr>
        <p:spPr>
          <a:xfrm rot="8651905">
            <a:off x="6545131" y="359460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D91C5CBC-5C36-4139-AB01-99BA2584FC5D}"/>
              </a:ext>
            </a:extLst>
          </p:cNvPr>
          <p:cNvSpPr/>
          <p:nvPr/>
        </p:nvSpPr>
        <p:spPr>
          <a:xfrm rot="8651905">
            <a:off x="6642396" y="369331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AAC55A5-EE19-42B3-B084-F05D3C603B71}"/>
              </a:ext>
            </a:extLst>
          </p:cNvPr>
          <p:cNvSpPr/>
          <p:nvPr/>
        </p:nvSpPr>
        <p:spPr>
          <a:xfrm rot="8651905">
            <a:off x="6739661" y="379201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BAAD94-B437-4C9E-BECD-7EA6C4DDAE2C}"/>
              </a:ext>
            </a:extLst>
          </p:cNvPr>
          <p:cNvSpPr/>
          <p:nvPr/>
        </p:nvSpPr>
        <p:spPr>
          <a:xfrm rot="8651905">
            <a:off x="6836927" y="389072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16F08BC4-8F66-46B3-BAAB-E6C4F5BDFFF3}"/>
              </a:ext>
            </a:extLst>
          </p:cNvPr>
          <p:cNvSpPr/>
          <p:nvPr/>
        </p:nvSpPr>
        <p:spPr>
          <a:xfrm rot="8651905">
            <a:off x="6934191" y="398942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F63ACCC-368F-42FE-A493-04CA19F4EB49}"/>
              </a:ext>
            </a:extLst>
          </p:cNvPr>
          <p:cNvSpPr/>
          <p:nvPr/>
        </p:nvSpPr>
        <p:spPr>
          <a:xfrm rot="8651905">
            <a:off x="7031457" y="408813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27352D47-11B7-4F43-8FFD-E992F8BD5584}"/>
              </a:ext>
            </a:extLst>
          </p:cNvPr>
          <p:cNvSpPr/>
          <p:nvPr/>
        </p:nvSpPr>
        <p:spPr>
          <a:xfrm rot="8651905">
            <a:off x="6721010" y="353997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AED9154-9C75-43E8-8A8C-9D76B386D335}"/>
              </a:ext>
            </a:extLst>
          </p:cNvPr>
          <p:cNvSpPr/>
          <p:nvPr/>
        </p:nvSpPr>
        <p:spPr>
          <a:xfrm rot="8651905">
            <a:off x="6818276" y="363868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D4762EBB-AEA2-46EC-94DB-45FC512707C4}"/>
              </a:ext>
            </a:extLst>
          </p:cNvPr>
          <p:cNvSpPr/>
          <p:nvPr/>
        </p:nvSpPr>
        <p:spPr>
          <a:xfrm rot="8651905">
            <a:off x="6915542" y="3737386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99E0DD5-19E7-4E11-A71B-39C3F4A60007}"/>
              </a:ext>
            </a:extLst>
          </p:cNvPr>
          <p:cNvSpPr/>
          <p:nvPr/>
        </p:nvSpPr>
        <p:spPr>
          <a:xfrm rot="8651905">
            <a:off x="7012806" y="3836091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6061C01E-56E0-495C-9704-39BF02910B8B}"/>
              </a:ext>
            </a:extLst>
          </p:cNvPr>
          <p:cNvSpPr/>
          <p:nvPr/>
        </p:nvSpPr>
        <p:spPr>
          <a:xfrm rot="8651905">
            <a:off x="6430251" y="3689495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E66C9E00-1B3E-42D0-AE7B-C741DE65E8DC}"/>
              </a:ext>
            </a:extLst>
          </p:cNvPr>
          <p:cNvSpPr/>
          <p:nvPr/>
        </p:nvSpPr>
        <p:spPr>
          <a:xfrm rot="8651905">
            <a:off x="6527517" y="378819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1FA8D7A-58A5-4F06-8F9D-5AE220ED75F0}"/>
              </a:ext>
            </a:extLst>
          </p:cNvPr>
          <p:cNvSpPr/>
          <p:nvPr/>
        </p:nvSpPr>
        <p:spPr>
          <a:xfrm rot="8651905">
            <a:off x="6624781" y="3886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99167274-5C97-4F14-845B-F2B2EF4BEC11}"/>
              </a:ext>
            </a:extLst>
          </p:cNvPr>
          <p:cNvSpPr/>
          <p:nvPr/>
        </p:nvSpPr>
        <p:spPr>
          <a:xfrm rot="8651905">
            <a:off x="6722047" y="398560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571DD2C3-057E-4F7D-AAFB-5B257F7B18FB}"/>
              </a:ext>
            </a:extLst>
          </p:cNvPr>
          <p:cNvSpPr/>
          <p:nvPr/>
        </p:nvSpPr>
        <p:spPr>
          <a:xfrm rot="8651905">
            <a:off x="6447866" y="391606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108F26EE-8FC4-4EF5-8D4A-A1D35FD69F0B}"/>
              </a:ext>
            </a:extLst>
          </p:cNvPr>
          <p:cNvSpPr/>
          <p:nvPr/>
        </p:nvSpPr>
        <p:spPr>
          <a:xfrm rot="8651905">
            <a:off x="6545131" y="401477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FBE6D8C4-4417-4AD3-8E14-DBC5E8AFCD65}"/>
              </a:ext>
            </a:extLst>
          </p:cNvPr>
          <p:cNvSpPr/>
          <p:nvPr/>
        </p:nvSpPr>
        <p:spPr>
          <a:xfrm rot="8651905">
            <a:off x="6947261" y="355083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4DF16626-2C24-4C8E-91D1-3A5A291A6EF6}"/>
              </a:ext>
            </a:extLst>
          </p:cNvPr>
          <p:cNvSpPr/>
          <p:nvPr/>
        </p:nvSpPr>
        <p:spPr>
          <a:xfrm rot="8651905">
            <a:off x="7044527" y="364954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B2EE6AF9-725D-42B7-84D9-16110F038A98}"/>
              </a:ext>
            </a:extLst>
          </p:cNvPr>
          <p:cNvSpPr/>
          <p:nvPr/>
        </p:nvSpPr>
        <p:spPr>
          <a:xfrm rot="7691066" flipH="1">
            <a:off x="7123577" y="2560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3601B9C9-8A87-4AD0-90D3-276D076009BC}"/>
              </a:ext>
            </a:extLst>
          </p:cNvPr>
          <p:cNvSpPr/>
          <p:nvPr/>
        </p:nvSpPr>
        <p:spPr>
          <a:xfrm rot="7691066" flipH="1">
            <a:off x="7220843" y="2658749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64CB527F-EB8C-43BB-8995-B40BB0CE62AF}"/>
              </a:ext>
            </a:extLst>
          </p:cNvPr>
          <p:cNvSpPr/>
          <p:nvPr/>
        </p:nvSpPr>
        <p:spPr>
          <a:xfrm rot="7691066" flipH="1">
            <a:off x="7318108" y="275745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17DEF04D-B1C0-4487-957B-B2F08A45E5BB}"/>
              </a:ext>
            </a:extLst>
          </p:cNvPr>
          <p:cNvSpPr/>
          <p:nvPr/>
        </p:nvSpPr>
        <p:spPr>
          <a:xfrm rot="7691066" flipH="1">
            <a:off x="7415374" y="285615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F2237CB6-657E-4BB5-A795-E162F4B82E4C}"/>
              </a:ext>
            </a:extLst>
          </p:cNvPr>
          <p:cNvSpPr/>
          <p:nvPr/>
        </p:nvSpPr>
        <p:spPr>
          <a:xfrm rot="7691066" flipH="1">
            <a:off x="7512638" y="295486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D10A02FF-310A-4D8E-8019-A03476D44008}"/>
              </a:ext>
            </a:extLst>
          </p:cNvPr>
          <p:cNvSpPr/>
          <p:nvPr/>
        </p:nvSpPr>
        <p:spPr>
          <a:xfrm rot="7691066" flipH="1">
            <a:off x="7673000" y="30629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D632D66E-D4E8-4C61-83DB-C37FFC9E0770}"/>
              </a:ext>
            </a:extLst>
          </p:cNvPr>
          <p:cNvSpPr/>
          <p:nvPr/>
        </p:nvSpPr>
        <p:spPr>
          <a:xfrm rot="7691066" flipH="1">
            <a:off x="7770266" y="317409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376B214-23E0-47CE-9831-2AB9F468D396}"/>
              </a:ext>
            </a:extLst>
          </p:cNvPr>
          <p:cNvSpPr/>
          <p:nvPr/>
        </p:nvSpPr>
        <p:spPr>
          <a:xfrm rot="7691066" flipH="1">
            <a:off x="7396723" y="260411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D01C3A8D-C291-417A-9715-C3023B96938D}"/>
              </a:ext>
            </a:extLst>
          </p:cNvPr>
          <p:cNvSpPr/>
          <p:nvPr/>
        </p:nvSpPr>
        <p:spPr>
          <a:xfrm rot="7691066" flipH="1">
            <a:off x="7493987" y="270282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92408BCE-8912-403D-BCD4-313295F72E79}"/>
              </a:ext>
            </a:extLst>
          </p:cNvPr>
          <p:cNvSpPr/>
          <p:nvPr/>
        </p:nvSpPr>
        <p:spPr>
          <a:xfrm rot="7691066" flipH="1">
            <a:off x="7591253" y="280152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1AC31F2-6343-4EFC-932A-61D18BD9C05E}"/>
              </a:ext>
            </a:extLst>
          </p:cNvPr>
          <p:cNvSpPr/>
          <p:nvPr/>
        </p:nvSpPr>
        <p:spPr>
          <a:xfrm rot="7691066" flipH="1">
            <a:off x="7688518" y="285229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5969FE8A-2A11-44B8-BC28-4F65DAFF2462}"/>
              </a:ext>
            </a:extLst>
          </p:cNvPr>
          <p:cNvSpPr/>
          <p:nvPr/>
        </p:nvSpPr>
        <p:spPr>
          <a:xfrm rot="7691066" flipH="1">
            <a:off x="7105962" y="275363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CD98CCA9-9B8C-43FA-95EC-D7FBE3FC3F35}"/>
              </a:ext>
            </a:extLst>
          </p:cNvPr>
          <p:cNvSpPr/>
          <p:nvPr/>
        </p:nvSpPr>
        <p:spPr>
          <a:xfrm rot="7691066" flipH="1">
            <a:off x="7203228" y="2852340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3E220FBC-A731-4993-B474-F30B38CEA424}"/>
              </a:ext>
            </a:extLst>
          </p:cNvPr>
          <p:cNvSpPr/>
          <p:nvPr/>
        </p:nvSpPr>
        <p:spPr>
          <a:xfrm rot="7691066" flipH="1">
            <a:off x="7300492" y="2951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3C7D622-7A82-44EC-A377-D9FB7C3BA09F}"/>
              </a:ext>
            </a:extLst>
          </p:cNvPr>
          <p:cNvSpPr/>
          <p:nvPr/>
        </p:nvSpPr>
        <p:spPr>
          <a:xfrm rot="7691066" flipH="1">
            <a:off x="7482559" y="3090641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ACE9D120-AE99-42E1-9E67-BB6653BBC042}"/>
              </a:ext>
            </a:extLst>
          </p:cNvPr>
          <p:cNvSpPr/>
          <p:nvPr/>
        </p:nvSpPr>
        <p:spPr>
          <a:xfrm rot="7691066" flipH="1">
            <a:off x="7153201" y="29977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4BC2511E-587B-4324-9320-E4F342A67B9A}"/>
              </a:ext>
            </a:extLst>
          </p:cNvPr>
          <p:cNvSpPr/>
          <p:nvPr/>
        </p:nvSpPr>
        <p:spPr>
          <a:xfrm rot="7691066" flipH="1">
            <a:off x="7317880" y="311609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E8061554-52EA-4EA4-8E1C-E2790DBD86E0}"/>
              </a:ext>
            </a:extLst>
          </p:cNvPr>
          <p:cNvSpPr/>
          <p:nvPr/>
        </p:nvSpPr>
        <p:spPr>
          <a:xfrm rot="7691066" flipH="1">
            <a:off x="7622973" y="261497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8B5EFA3E-D65E-40D7-AC59-40C9A675BB3B}"/>
              </a:ext>
            </a:extLst>
          </p:cNvPr>
          <p:cNvSpPr/>
          <p:nvPr/>
        </p:nvSpPr>
        <p:spPr>
          <a:xfrm rot="7691066" flipH="1">
            <a:off x="7720238" y="266574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FA47F543-1CDC-4F24-BB56-3BF72505329C}"/>
              </a:ext>
            </a:extLst>
          </p:cNvPr>
          <p:cNvSpPr/>
          <p:nvPr/>
        </p:nvSpPr>
        <p:spPr>
          <a:xfrm rot="8651905">
            <a:off x="5817149" y="2530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02D9D251-FA29-4E0E-B07D-70C936846475}"/>
              </a:ext>
            </a:extLst>
          </p:cNvPr>
          <p:cNvSpPr/>
          <p:nvPr/>
        </p:nvSpPr>
        <p:spPr>
          <a:xfrm rot="8651905">
            <a:off x="5914413" y="2628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654C970-8130-4C37-A475-9DCFE3D8AC95}"/>
              </a:ext>
            </a:extLst>
          </p:cNvPr>
          <p:cNvSpPr/>
          <p:nvPr/>
        </p:nvSpPr>
        <p:spPr>
          <a:xfrm rot="8651905">
            <a:off x="6011679" y="272759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833CD95D-DED6-4C10-8A8A-359EE61045B8}"/>
              </a:ext>
            </a:extLst>
          </p:cNvPr>
          <p:cNvSpPr/>
          <p:nvPr/>
        </p:nvSpPr>
        <p:spPr>
          <a:xfrm rot="8651905">
            <a:off x="6108943" y="2826298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4CBC178D-4946-4752-B680-409D17D92F75}"/>
              </a:ext>
            </a:extLst>
          </p:cNvPr>
          <p:cNvSpPr/>
          <p:nvPr/>
        </p:nvSpPr>
        <p:spPr>
          <a:xfrm rot="8651905">
            <a:off x="6206209" y="292500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1C8EB09D-D7C9-402D-A7E2-AA2D9155F6FE}"/>
              </a:ext>
            </a:extLst>
          </p:cNvPr>
          <p:cNvSpPr/>
          <p:nvPr/>
        </p:nvSpPr>
        <p:spPr>
          <a:xfrm rot="8651905">
            <a:off x="6303474" y="302370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F282BA6B-397E-4688-9DE2-B6BC559E18E8}"/>
              </a:ext>
            </a:extLst>
          </p:cNvPr>
          <p:cNvSpPr/>
          <p:nvPr/>
        </p:nvSpPr>
        <p:spPr>
          <a:xfrm rot="8651905">
            <a:off x="6400740" y="312241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57C54A10-C524-47BD-89B9-428FBE83BFCA}"/>
              </a:ext>
            </a:extLst>
          </p:cNvPr>
          <p:cNvSpPr/>
          <p:nvPr/>
        </p:nvSpPr>
        <p:spPr>
          <a:xfrm rot="8651905">
            <a:off x="6090292" y="257425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3313C284-A8EA-46BD-ADBF-7EB28E59CD65}"/>
              </a:ext>
            </a:extLst>
          </p:cNvPr>
          <p:cNvSpPr/>
          <p:nvPr/>
        </p:nvSpPr>
        <p:spPr>
          <a:xfrm rot="8651905">
            <a:off x="6187558" y="2672962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BC0F005C-AA1F-4E42-966E-8781FBF53E71}"/>
              </a:ext>
            </a:extLst>
          </p:cNvPr>
          <p:cNvSpPr/>
          <p:nvPr/>
        </p:nvSpPr>
        <p:spPr>
          <a:xfrm rot="8651905">
            <a:off x="6284823" y="277166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CED08BE0-C856-4C86-B0E0-0BA2F8F4B2FA}"/>
              </a:ext>
            </a:extLst>
          </p:cNvPr>
          <p:cNvSpPr/>
          <p:nvPr/>
        </p:nvSpPr>
        <p:spPr>
          <a:xfrm rot="8651905">
            <a:off x="6382089" y="2870371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DB4702EB-089F-4DF2-89AA-6208901A51DA}"/>
              </a:ext>
            </a:extLst>
          </p:cNvPr>
          <p:cNvSpPr/>
          <p:nvPr/>
        </p:nvSpPr>
        <p:spPr>
          <a:xfrm rot="8651905">
            <a:off x="5799533" y="2723775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A62E89CE-99BF-4481-B788-621404E3C8D1}"/>
              </a:ext>
            </a:extLst>
          </p:cNvPr>
          <p:cNvSpPr/>
          <p:nvPr/>
        </p:nvSpPr>
        <p:spPr>
          <a:xfrm rot="8651905">
            <a:off x="5896799" y="2822480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60D2376A-DD32-4372-93E3-EDE236961D61}"/>
              </a:ext>
            </a:extLst>
          </p:cNvPr>
          <p:cNvSpPr/>
          <p:nvPr/>
        </p:nvSpPr>
        <p:spPr>
          <a:xfrm rot="8651905">
            <a:off x="5994064" y="2921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06B03BDE-6F65-4A7E-B75E-88F93985AF1C}"/>
              </a:ext>
            </a:extLst>
          </p:cNvPr>
          <p:cNvSpPr/>
          <p:nvPr/>
        </p:nvSpPr>
        <p:spPr>
          <a:xfrm rot="8651905">
            <a:off x="6091330" y="3019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3569E5C9-855D-402C-825E-B2E7CE5F4A9D}"/>
              </a:ext>
            </a:extLst>
          </p:cNvPr>
          <p:cNvSpPr/>
          <p:nvPr/>
        </p:nvSpPr>
        <p:spPr>
          <a:xfrm rot="8651905">
            <a:off x="5817149" y="295034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9AC37855-097A-41AB-9269-920272ECA195}"/>
              </a:ext>
            </a:extLst>
          </p:cNvPr>
          <p:cNvSpPr/>
          <p:nvPr/>
        </p:nvSpPr>
        <p:spPr>
          <a:xfrm rot="8651905">
            <a:off x="5914413" y="304905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86B27491-A533-4BF8-B7B5-8E99FD74ACBA}"/>
              </a:ext>
            </a:extLst>
          </p:cNvPr>
          <p:cNvSpPr/>
          <p:nvPr/>
        </p:nvSpPr>
        <p:spPr>
          <a:xfrm rot="8651905">
            <a:off x="6316544" y="258511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449D34E6-326A-4D2F-8FC6-228DFB8EF5DE}"/>
              </a:ext>
            </a:extLst>
          </p:cNvPr>
          <p:cNvSpPr/>
          <p:nvPr/>
        </p:nvSpPr>
        <p:spPr>
          <a:xfrm rot="8651905">
            <a:off x="6413810" y="268382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8174EB91-22C1-4856-9E29-BFAA5CB8F926}"/>
              </a:ext>
            </a:extLst>
          </p:cNvPr>
          <p:cNvCxnSpPr>
            <a:cxnSpLocks/>
          </p:cNvCxnSpPr>
          <p:nvPr/>
        </p:nvCxnSpPr>
        <p:spPr>
          <a:xfrm flipV="1">
            <a:off x="8721923" y="2152857"/>
            <a:ext cx="0" cy="26165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8877D99E-4B7A-48D6-83F0-646AED39E324}"/>
              </a:ext>
            </a:extLst>
          </p:cNvPr>
          <p:cNvCxnSpPr>
            <a:cxnSpLocks/>
          </p:cNvCxnSpPr>
          <p:nvPr/>
        </p:nvCxnSpPr>
        <p:spPr>
          <a:xfrm>
            <a:off x="8472269" y="4406292"/>
            <a:ext cx="29764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Овал 132">
            <a:extLst>
              <a:ext uri="{FF2B5EF4-FFF2-40B4-BE49-F238E27FC236}">
                <a16:creationId xmlns:a16="http://schemas.microsoft.com/office/drawing/2014/main" id="{69DC945A-C672-4BDD-9F55-7C13AD8AA527}"/>
              </a:ext>
            </a:extLst>
          </p:cNvPr>
          <p:cNvSpPr/>
          <p:nvPr/>
        </p:nvSpPr>
        <p:spPr>
          <a:xfrm rot="8651905">
            <a:off x="9767083" y="3477794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9E4D6089-F09F-4FDC-84C3-ECBE022F0D41}"/>
              </a:ext>
            </a:extLst>
          </p:cNvPr>
          <p:cNvSpPr/>
          <p:nvPr/>
        </p:nvSpPr>
        <p:spPr>
          <a:xfrm rot="8651905">
            <a:off x="9865971" y="3581472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6D37D8DE-0A3C-4807-A375-BA1DF2B5B0D4}"/>
              </a:ext>
            </a:extLst>
          </p:cNvPr>
          <p:cNvSpPr/>
          <p:nvPr/>
        </p:nvSpPr>
        <p:spPr>
          <a:xfrm rot="8651905">
            <a:off x="9964859" y="368515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C7BD3559-EC71-4941-AC93-E945C288B675}"/>
              </a:ext>
            </a:extLst>
          </p:cNvPr>
          <p:cNvSpPr/>
          <p:nvPr/>
        </p:nvSpPr>
        <p:spPr>
          <a:xfrm rot="8651905">
            <a:off x="10063747" y="378883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CF643AFE-909C-415E-974C-073ADBB2CD0F}"/>
              </a:ext>
            </a:extLst>
          </p:cNvPr>
          <p:cNvSpPr/>
          <p:nvPr/>
        </p:nvSpPr>
        <p:spPr>
          <a:xfrm rot="8651905">
            <a:off x="10162633" y="389251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5B475C17-CCAE-4938-AC1C-C94C93F3B6E6}"/>
              </a:ext>
            </a:extLst>
          </p:cNvPr>
          <p:cNvSpPr/>
          <p:nvPr/>
        </p:nvSpPr>
        <p:spPr>
          <a:xfrm rot="8651905">
            <a:off x="10261521" y="399619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21243292-8358-494A-AF95-9F81C2B4F829}"/>
              </a:ext>
            </a:extLst>
          </p:cNvPr>
          <p:cNvSpPr/>
          <p:nvPr/>
        </p:nvSpPr>
        <p:spPr>
          <a:xfrm rot="8651905">
            <a:off x="10360409" y="40998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90FD5079-265C-4514-89AA-BCFD3291C454}"/>
              </a:ext>
            </a:extLst>
          </p:cNvPr>
          <p:cNvSpPr/>
          <p:nvPr/>
        </p:nvSpPr>
        <p:spPr>
          <a:xfrm rot="8651905">
            <a:off x="10044784" y="352408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46725DAB-207D-48BC-9261-2CA2CCE86885}"/>
              </a:ext>
            </a:extLst>
          </p:cNvPr>
          <p:cNvSpPr/>
          <p:nvPr/>
        </p:nvSpPr>
        <p:spPr>
          <a:xfrm rot="8651905">
            <a:off x="10143672" y="36277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46A9C4ED-5D19-4AD4-B2A7-63F0C09FA600}"/>
              </a:ext>
            </a:extLst>
          </p:cNvPr>
          <p:cNvSpPr/>
          <p:nvPr/>
        </p:nvSpPr>
        <p:spPr>
          <a:xfrm rot="8651905">
            <a:off x="10242560" y="3731446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BE324612-0E83-4217-AFA5-9A63621FE4EC}"/>
              </a:ext>
            </a:extLst>
          </p:cNvPr>
          <p:cNvSpPr/>
          <p:nvPr/>
        </p:nvSpPr>
        <p:spPr>
          <a:xfrm rot="8651905">
            <a:off x="10341447" y="383512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94343F93-029B-4410-89A7-93B04C9B7DD5}"/>
              </a:ext>
            </a:extLst>
          </p:cNvPr>
          <p:cNvSpPr/>
          <p:nvPr/>
        </p:nvSpPr>
        <p:spPr>
          <a:xfrm rot="8651905">
            <a:off x="9749174" y="368114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886EF288-69CB-4465-BB31-90D252990939}"/>
              </a:ext>
            </a:extLst>
          </p:cNvPr>
          <p:cNvSpPr/>
          <p:nvPr/>
        </p:nvSpPr>
        <p:spPr>
          <a:xfrm rot="8651905">
            <a:off x="9848062" y="378482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3834A7F7-54E2-4486-BE1D-9962BEB5FC0D}"/>
              </a:ext>
            </a:extLst>
          </p:cNvPr>
          <p:cNvSpPr/>
          <p:nvPr/>
        </p:nvSpPr>
        <p:spPr>
          <a:xfrm rot="8651905">
            <a:off x="9946950" y="388850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843A920D-D70A-465E-916F-2A0C840D89DA}"/>
              </a:ext>
            </a:extLst>
          </p:cNvPr>
          <p:cNvSpPr/>
          <p:nvPr/>
        </p:nvSpPr>
        <p:spPr>
          <a:xfrm rot="8651905">
            <a:off x="10045838" y="3992177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AA0A6630-DA25-4FFC-B7A6-CF8604B6D6D2}"/>
              </a:ext>
            </a:extLst>
          </p:cNvPr>
          <p:cNvSpPr/>
          <p:nvPr/>
        </p:nvSpPr>
        <p:spPr>
          <a:xfrm rot="8651905">
            <a:off x="9767083" y="391913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0A30E86A-4102-459E-8051-6A3115F96D22}"/>
              </a:ext>
            </a:extLst>
          </p:cNvPr>
          <p:cNvSpPr/>
          <p:nvPr/>
        </p:nvSpPr>
        <p:spPr>
          <a:xfrm rot="8651905">
            <a:off x="9865971" y="402281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89DF9866-983F-4977-B14B-F3DF21728618}"/>
              </a:ext>
            </a:extLst>
          </p:cNvPr>
          <p:cNvSpPr/>
          <p:nvPr/>
        </p:nvSpPr>
        <p:spPr>
          <a:xfrm rot="8651905">
            <a:off x="10274809" y="353549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AE18F769-C05C-408F-B23F-270BD861DFB9}"/>
              </a:ext>
            </a:extLst>
          </p:cNvPr>
          <p:cNvSpPr/>
          <p:nvPr/>
        </p:nvSpPr>
        <p:spPr>
          <a:xfrm rot="8651905">
            <a:off x="10373697" y="363917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920F6494-FE1E-4B56-A5CA-8230740ABC46}"/>
              </a:ext>
            </a:extLst>
          </p:cNvPr>
          <p:cNvSpPr/>
          <p:nvPr/>
        </p:nvSpPr>
        <p:spPr>
          <a:xfrm rot="7691066" flipH="1">
            <a:off x="10452101" y="24967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0B5FB9E1-34F5-4C5D-8D5A-ADB3E3EA4751}"/>
              </a:ext>
            </a:extLst>
          </p:cNvPr>
          <p:cNvSpPr/>
          <p:nvPr/>
        </p:nvSpPr>
        <p:spPr>
          <a:xfrm rot="7691066" flipH="1">
            <a:off x="10550989" y="260038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7B5E8D5E-BD58-49BF-BAB5-C32DCCF2839A}"/>
              </a:ext>
            </a:extLst>
          </p:cNvPr>
          <p:cNvSpPr/>
          <p:nvPr/>
        </p:nvSpPr>
        <p:spPr>
          <a:xfrm rot="7691066" flipH="1">
            <a:off x="10649877" y="270406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88190F92-7BA9-4768-BFD0-782BD51B905E}"/>
              </a:ext>
            </a:extLst>
          </p:cNvPr>
          <p:cNvSpPr/>
          <p:nvPr/>
        </p:nvSpPr>
        <p:spPr>
          <a:xfrm rot="7691066" flipH="1">
            <a:off x="10748764" y="28077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60536717-3DA1-442E-88AE-8603A98D4CEB}"/>
              </a:ext>
            </a:extLst>
          </p:cNvPr>
          <p:cNvSpPr/>
          <p:nvPr/>
        </p:nvSpPr>
        <p:spPr>
          <a:xfrm rot="7691066" flipH="1">
            <a:off x="10847651" y="291142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652BB61D-0D2D-4C4A-ADB4-1D4DE7E6EEBE}"/>
              </a:ext>
            </a:extLst>
          </p:cNvPr>
          <p:cNvSpPr/>
          <p:nvPr/>
        </p:nvSpPr>
        <p:spPr>
          <a:xfrm rot="7691066" flipH="1">
            <a:off x="11010689" y="30249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2BAEFB2B-2F15-4530-B227-A125C5AE3FF0}"/>
              </a:ext>
            </a:extLst>
          </p:cNvPr>
          <p:cNvSpPr/>
          <p:nvPr/>
        </p:nvSpPr>
        <p:spPr>
          <a:xfrm rot="7691066" flipH="1">
            <a:off x="11109577" y="314170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FB67AB3B-42F3-466A-9599-44DF4A71156B}"/>
              </a:ext>
            </a:extLst>
          </p:cNvPr>
          <p:cNvSpPr/>
          <p:nvPr/>
        </p:nvSpPr>
        <p:spPr>
          <a:xfrm rot="7691066" flipH="1">
            <a:off x="10729803" y="254300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9F81F862-7729-4071-89F4-09514AB25316}"/>
              </a:ext>
            </a:extLst>
          </p:cNvPr>
          <p:cNvSpPr/>
          <p:nvPr/>
        </p:nvSpPr>
        <p:spPr>
          <a:xfrm rot="7691066" flipH="1">
            <a:off x="10828690" y="264668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9A36503A-F95E-4561-8394-0654A6B259D4}"/>
              </a:ext>
            </a:extLst>
          </p:cNvPr>
          <p:cNvSpPr/>
          <p:nvPr/>
        </p:nvSpPr>
        <p:spPr>
          <a:xfrm rot="7691066" flipH="1">
            <a:off x="10927578" y="275036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18266173-993A-465F-890E-5E47DC58DDF6}"/>
              </a:ext>
            </a:extLst>
          </p:cNvPr>
          <p:cNvSpPr/>
          <p:nvPr/>
        </p:nvSpPr>
        <p:spPr>
          <a:xfrm rot="7691066" flipH="1">
            <a:off x="11026465" y="280368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8630121E-8311-486D-AFEB-7B59236300D0}"/>
              </a:ext>
            </a:extLst>
          </p:cNvPr>
          <p:cNvSpPr/>
          <p:nvPr/>
        </p:nvSpPr>
        <p:spPr>
          <a:xfrm rot="7691066" flipH="1">
            <a:off x="10434192" y="270005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E203D5C8-5A20-414D-9B01-E21044246AC4}"/>
              </a:ext>
            </a:extLst>
          </p:cNvPr>
          <p:cNvSpPr/>
          <p:nvPr/>
        </p:nvSpPr>
        <p:spPr>
          <a:xfrm rot="7691066" flipH="1">
            <a:off x="10533080" y="280373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74616570-C122-4038-AD4E-4C7561942D55}"/>
              </a:ext>
            </a:extLst>
          </p:cNvPr>
          <p:cNvSpPr/>
          <p:nvPr/>
        </p:nvSpPr>
        <p:spPr>
          <a:xfrm rot="7691066" flipH="1">
            <a:off x="10631968" y="290741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A52F6AD5-4F27-4042-B33E-85B038FEEFC2}"/>
              </a:ext>
            </a:extLst>
          </p:cNvPr>
          <p:cNvSpPr/>
          <p:nvPr/>
        </p:nvSpPr>
        <p:spPr>
          <a:xfrm rot="7691066" flipH="1">
            <a:off x="10817071" y="30540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D0E0F009-B062-42ED-B552-1329B753E1C1}"/>
              </a:ext>
            </a:extLst>
          </p:cNvPr>
          <p:cNvSpPr/>
          <p:nvPr/>
        </p:nvSpPr>
        <p:spPr>
          <a:xfrm rot="7691066" flipH="1">
            <a:off x="10482218" y="295642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3AD2BC27-C371-4731-88EE-20EFA3FFC9E6}"/>
              </a:ext>
            </a:extLst>
          </p:cNvPr>
          <p:cNvSpPr/>
          <p:nvPr/>
        </p:nvSpPr>
        <p:spPr>
          <a:xfrm rot="7691066" flipH="1">
            <a:off x="10649645" y="308078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2F074D82-F2CB-44B8-B67B-9AF175890414}"/>
              </a:ext>
            </a:extLst>
          </p:cNvPr>
          <p:cNvSpPr/>
          <p:nvPr/>
        </p:nvSpPr>
        <p:spPr>
          <a:xfrm rot="7691066" flipH="1">
            <a:off x="10959827" y="255441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90D81162-F3CA-4C67-9203-1E67C3F3610B}"/>
              </a:ext>
            </a:extLst>
          </p:cNvPr>
          <p:cNvSpPr/>
          <p:nvPr/>
        </p:nvSpPr>
        <p:spPr>
          <a:xfrm rot="7691066" flipH="1">
            <a:off x="11058715" y="260773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C1DF6A0A-94C6-4667-8286-9A66B5493F93}"/>
              </a:ext>
            </a:extLst>
          </p:cNvPr>
          <p:cNvSpPr/>
          <p:nvPr/>
        </p:nvSpPr>
        <p:spPr>
          <a:xfrm rot="8651905">
            <a:off x="9125845" y="246340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057DD2D7-D294-451F-AE49-00D1C17B1B00}"/>
              </a:ext>
            </a:extLst>
          </p:cNvPr>
          <p:cNvSpPr/>
          <p:nvPr/>
        </p:nvSpPr>
        <p:spPr>
          <a:xfrm rot="8651905">
            <a:off x="9224732" y="256708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651DD3E9-0600-4122-937E-2BF4AB24307E}"/>
              </a:ext>
            </a:extLst>
          </p:cNvPr>
          <p:cNvSpPr/>
          <p:nvPr/>
        </p:nvSpPr>
        <p:spPr>
          <a:xfrm rot="8651905">
            <a:off x="9323620" y="2670765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3B67C113-CC26-4607-BABB-51B185B30275}"/>
              </a:ext>
            </a:extLst>
          </p:cNvPr>
          <p:cNvSpPr/>
          <p:nvPr/>
        </p:nvSpPr>
        <p:spPr>
          <a:xfrm rot="8651905">
            <a:off x="9422507" y="277444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1CE034E7-661A-4A3B-9132-BB9AA1C3A286}"/>
              </a:ext>
            </a:extLst>
          </p:cNvPr>
          <p:cNvSpPr/>
          <p:nvPr/>
        </p:nvSpPr>
        <p:spPr>
          <a:xfrm rot="8651905">
            <a:off x="9521395" y="287812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CE4AA8C8-1374-40A8-9A16-285E238B121E}"/>
              </a:ext>
            </a:extLst>
          </p:cNvPr>
          <p:cNvSpPr/>
          <p:nvPr/>
        </p:nvSpPr>
        <p:spPr>
          <a:xfrm rot="8651905">
            <a:off x="9620283" y="298180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003F3F24-4863-459E-9C65-A0DF31903A33}"/>
              </a:ext>
            </a:extLst>
          </p:cNvPr>
          <p:cNvSpPr/>
          <p:nvPr/>
        </p:nvSpPr>
        <p:spPr>
          <a:xfrm rot="8651905">
            <a:off x="9719171" y="308548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11EB9F63-B52B-4BE9-8F54-4D2B3DFAF049}"/>
              </a:ext>
            </a:extLst>
          </p:cNvPr>
          <p:cNvSpPr/>
          <p:nvPr/>
        </p:nvSpPr>
        <p:spPr>
          <a:xfrm rot="8651905">
            <a:off x="9403546" y="250970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F62C9258-3F54-4834-A146-590EC010566A}"/>
              </a:ext>
            </a:extLst>
          </p:cNvPr>
          <p:cNvSpPr/>
          <p:nvPr/>
        </p:nvSpPr>
        <p:spPr>
          <a:xfrm rot="8651905">
            <a:off x="9502433" y="2613381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49A4EF5D-E885-482B-895B-C69893E4663B}"/>
              </a:ext>
            </a:extLst>
          </p:cNvPr>
          <p:cNvSpPr/>
          <p:nvPr/>
        </p:nvSpPr>
        <p:spPr>
          <a:xfrm rot="8651905">
            <a:off x="9601321" y="271706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34A62879-5043-4672-BB64-8D5775040ABB}"/>
              </a:ext>
            </a:extLst>
          </p:cNvPr>
          <p:cNvSpPr/>
          <p:nvPr/>
        </p:nvSpPr>
        <p:spPr>
          <a:xfrm rot="8651905">
            <a:off x="9700209" y="282073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6F92ABEF-20F1-4732-AF74-EB90CC589EFE}"/>
              </a:ext>
            </a:extLst>
          </p:cNvPr>
          <p:cNvSpPr/>
          <p:nvPr/>
        </p:nvSpPr>
        <p:spPr>
          <a:xfrm rot="8651905">
            <a:off x="9107936" y="266675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AE3D3CC3-6B0E-4AFF-8364-0D635378BCB4}"/>
              </a:ext>
            </a:extLst>
          </p:cNvPr>
          <p:cNvSpPr/>
          <p:nvPr/>
        </p:nvSpPr>
        <p:spPr>
          <a:xfrm rot="8651905">
            <a:off x="9206824" y="277043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A36E6FA1-5144-4FD1-928C-6F1A04F8FDB9}"/>
              </a:ext>
            </a:extLst>
          </p:cNvPr>
          <p:cNvSpPr/>
          <p:nvPr/>
        </p:nvSpPr>
        <p:spPr>
          <a:xfrm rot="8651905">
            <a:off x="9305711" y="287411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570E1AE1-D16D-4B0C-BC4C-50B8A1F4F275}"/>
              </a:ext>
            </a:extLst>
          </p:cNvPr>
          <p:cNvSpPr/>
          <p:nvPr/>
        </p:nvSpPr>
        <p:spPr>
          <a:xfrm rot="8651905">
            <a:off x="9404599" y="297779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6ED5061A-107D-4FCC-AB94-812B6FCA3E50}"/>
              </a:ext>
            </a:extLst>
          </p:cNvPr>
          <p:cNvSpPr/>
          <p:nvPr/>
        </p:nvSpPr>
        <p:spPr>
          <a:xfrm rot="8651905">
            <a:off x="9125845" y="290474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926B2A75-399F-4A55-BCB7-A2E28F1B3276}"/>
              </a:ext>
            </a:extLst>
          </p:cNvPr>
          <p:cNvSpPr/>
          <p:nvPr/>
        </p:nvSpPr>
        <p:spPr>
          <a:xfrm rot="8651905">
            <a:off x="9224732" y="3008426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6AD0C334-2DF2-417C-8EC6-9F96C37DF1D7}"/>
              </a:ext>
            </a:extLst>
          </p:cNvPr>
          <p:cNvSpPr/>
          <p:nvPr/>
        </p:nvSpPr>
        <p:spPr>
          <a:xfrm rot="8651905">
            <a:off x="9633571" y="252111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F8A0C36F-B412-45B7-B74C-6A810E9C24D8}"/>
              </a:ext>
            </a:extLst>
          </p:cNvPr>
          <p:cNvSpPr/>
          <p:nvPr/>
        </p:nvSpPr>
        <p:spPr>
          <a:xfrm rot="8651905">
            <a:off x="9732459" y="262478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94" name="Прямая со стрелкой 193">
            <a:extLst>
              <a:ext uri="{FF2B5EF4-FFF2-40B4-BE49-F238E27FC236}">
                <a16:creationId xmlns:a16="http://schemas.microsoft.com/office/drawing/2014/main" id="{38325C67-45C5-4252-816D-AFC6C62ACC3C}"/>
              </a:ext>
            </a:extLst>
          </p:cNvPr>
          <p:cNvCxnSpPr>
            <a:cxnSpLocks/>
          </p:cNvCxnSpPr>
          <p:nvPr/>
        </p:nvCxnSpPr>
        <p:spPr>
          <a:xfrm flipV="1">
            <a:off x="7388346" y="4471841"/>
            <a:ext cx="0" cy="23776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AE6FE7A3-CE0D-4D3C-AF20-D174BB96E3A5}"/>
              </a:ext>
            </a:extLst>
          </p:cNvPr>
          <p:cNvGrpSpPr/>
          <p:nvPr/>
        </p:nvGrpSpPr>
        <p:grpSpPr>
          <a:xfrm>
            <a:off x="7137963" y="4754042"/>
            <a:ext cx="2985104" cy="1765524"/>
            <a:chOff x="4562938" y="5333768"/>
            <a:chExt cx="2083025" cy="1231994"/>
          </a:xfrm>
        </p:grpSpPr>
        <p:cxnSp>
          <p:nvCxnSpPr>
            <p:cNvPr id="196" name="Прямая со стрелкой 195">
              <a:extLst>
                <a:ext uri="{FF2B5EF4-FFF2-40B4-BE49-F238E27FC236}">
                  <a16:creationId xmlns:a16="http://schemas.microsoft.com/office/drawing/2014/main" id="{1714EF7C-EC02-4BB0-AB1C-EC2DD22677A8}"/>
                </a:ext>
              </a:extLst>
            </p:cNvPr>
            <p:cNvCxnSpPr>
              <a:cxnSpLocks/>
            </p:cNvCxnSpPr>
            <p:nvPr/>
          </p:nvCxnSpPr>
          <p:spPr>
            <a:xfrm>
              <a:off x="4562938" y="6565762"/>
              <a:ext cx="2083025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AB99E450-2C21-4FAA-9E22-458C606B2851}"/>
                </a:ext>
              </a:extLst>
            </p:cNvPr>
            <p:cNvSpPr/>
            <p:nvPr/>
          </p:nvSpPr>
          <p:spPr>
            <a:xfrm rot="8651905">
              <a:off x="5469103" y="597699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A9AF55B2-47A9-4D6A-BA64-FACFE9CB0FAF}"/>
                </a:ext>
              </a:extLst>
            </p:cNvPr>
            <p:cNvSpPr/>
            <p:nvPr/>
          </p:nvSpPr>
          <p:spPr>
            <a:xfrm rot="8651905">
              <a:off x="5538308" y="60427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A081AB68-C060-4EEC-9385-313E4B6D8150}"/>
                </a:ext>
              </a:extLst>
            </p:cNvPr>
            <p:cNvSpPr/>
            <p:nvPr/>
          </p:nvSpPr>
          <p:spPr>
            <a:xfrm rot="8651905">
              <a:off x="5607514" y="61084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DD4DF9B7-D9D0-42A0-A0CC-51877B7DBFC7}"/>
                </a:ext>
              </a:extLst>
            </p:cNvPr>
            <p:cNvSpPr/>
            <p:nvPr/>
          </p:nvSpPr>
          <p:spPr>
            <a:xfrm rot="8651905">
              <a:off x="5676720" y="61742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945030DF-168C-401A-B46E-FA8285A6CF31}"/>
                </a:ext>
              </a:extLst>
            </p:cNvPr>
            <p:cNvSpPr/>
            <p:nvPr/>
          </p:nvSpPr>
          <p:spPr>
            <a:xfrm rot="8651905">
              <a:off x="5745926" y="62399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3663EC4C-E929-40AD-B880-F01AB8098484}"/>
                </a:ext>
              </a:extLst>
            </p:cNvPr>
            <p:cNvSpPr/>
            <p:nvPr/>
          </p:nvSpPr>
          <p:spPr>
            <a:xfrm rot="8651905">
              <a:off x="5815131" y="630571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C4198DB9-2AD1-41A0-BBBB-034C9E560CBA}"/>
                </a:ext>
              </a:extLst>
            </p:cNvPr>
            <p:cNvSpPr/>
            <p:nvPr/>
          </p:nvSpPr>
          <p:spPr>
            <a:xfrm rot="8651905">
              <a:off x="5884337" y="63714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B1C4D4A5-7AF1-445A-9380-8EFA58DB7089}"/>
                </a:ext>
              </a:extLst>
            </p:cNvPr>
            <p:cNvSpPr/>
            <p:nvPr/>
          </p:nvSpPr>
          <p:spPr>
            <a:xfrm rot="8651905">
              <a:off x="5663449" y="600635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66F187DF-8713-44C5-B0A8-47A755156D11}"/>
                </a:ext>
              </a:extLst>
            </p:cNvPr>
            <p:cNvSpPr/>
            <p:nvPr/>
          </p:nvSpPr>
          <p:spPr>
            <a:xfrm rot="8651905">
              <a:off x="5732655" y="60720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EF447689-5C2F-4413-92BE-306991BD0F6B}"/>
                </a:ext>
              </a:extLst>
            </p:cNvPr>
            <p:cNvSpPr/>
            <p:nvPr/>
          </p:nvSpPr>
          <p:spPr>
            <a:xfrm rot="8651905">
              <a:off x="5801861" y="613783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38A776A0-DC0A-483A-BA7F-786D26894AE5}"/>
                </a:ext>
              </a:extLst>
            </p:cNvPr>
            <p:cNvSpPr/>
            <p:nvPr/>
          </p:nvSpPr>
          <p:spPr>
            <a:xfrm rot="8651905">
              <a:off x="5871067" y="620358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FE736517-5A19-42BF-8761-997F5A93F5ED}"/>
                </a:ext>
              </a:extLst>
            </p:cNvPr>
            <p:cNvSpPr/>
            <p:nvPr/>
          </p:nvSpPr>
          <p:spPr>
            <a:xfrm rot="8651905">
              <a:off x="5456569" y="61059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0C43A7FB-F727-49EB-BC1A-89128B8036E9}"/>
                </a:ext>
              </a:extLst>
            </p:cNvPr>
            <p:cNvSpPr/>
            <p:nvPr/>
          </p:nvSpPr>
          <p:spPr>
            <a:xfrm rot="8651905">
              <a:off x="5525775" y="61716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78C67A15-E9B9-45D1-A431-297917C909F6}"/>
                </a:ext>
              </a:extLst>
            </p:cNvPr>
            <p:cNvSpPr/>
            <p:nvPr/>
          </p:nvSpPr>
          <p:spPr>
            <a:xfrm rot="8651905">
              <a:off x="5594981" y="62374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C616A72E-F392-4DA2-A741-D8598883081D}"/>
                </a:ext>
              </a:extLst>
            </p:cNvPr>
            <p:cNvSpPr/>
            <p:nvPr/>
          </p:nvSpPr>
          <p:spPr>
            <a:xfrm rot="8651905">
              <a:off x="5664187" y="63031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CAB1A34E-B3BE-4DBC-9D86-D47EB1C5404A}"/>
                </a:ext>
              </a:extLst>
            </p:cNvPr>
            <p:cNvSpPr/>
            <p:nvPr/>
          </p:nvSpPr>
          <p:spPr>
            <a:xfrm rot="8651905">
              <a:off x="5469103" y="625685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65F1991F-DCAE-4ACA-B4FE-79C215C8C1A1}"/>
                </a:ext>
              </a:extLst>
            </p:cNvPr>
            <p:cNvSpPr/>
            <p:nvPr/>
          </p:nvSpPr>
          <p:spPr>
            <a:xfrm rot="8651905">
              <a:off x="5538308" y="63225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4380D243-392B-4B6A-B911-7A0C5D0120B1}"/>
                </a:ext>
              </a:extLst>
            </p:cNvPr>
            <p:cNvSpPr/>
            <p:nvPr/>
          </p:nvSpPr>
          <p:spPr>
            <a:xfrm rot="8651905">
              <a:off x="5824430" y="60135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9859F271-BB82-48FF-88D5-8ED2012CD480}"/>
                </a:ext>
              </a:extLst>
            </p:cNvPr>
            <p:cNvSpPr/>
            <p:nvPr/>
          </p:nvSpPr>
          <p:spPr>
            <a:xfrm rot="8651905">
              <a:off x="5893636" y="60793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6" name="Овал 215">
              <a:extLst>
                <a:ext uri="{FF2B5EF4-FFF2-40B4-BE49-F238E27FC236}">
                  <a16:creationId xmlns:a16="http://schemas.microsoft.com/office/drawing/2014/main" id="{2E3A31A8-E332-4413-A9E7-E923CD2AD3C5}"/>
                </a:ext>
              </a:extLst>
            </p:cNvPr>
            <p:cNvSpPr/>
            <p:nvPr/>
          </p:nvSpPr>
          <p:spPr>
            <a:xfrm rot="7691066" flipH="1">
              <a:off x="5952532" y="535104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7" name="Овал 216">
              <a:extLst>
                <a:ext uri="{FF2B5EF4-FFF2-40B4-BE49-F238E27FC236}">
                  <a16:creationId xmlns:a16="http://schemas.microsoft.com/office/drawing/2014/main" id="{9CB2338C-9943-457F-81A9-BE6F493A6ADE}"/>
                </a:ext>
              </a:extLst>
            </p:cNvPr>
            <p:cNvSpPr/>
            <p:nvPr/>
          </p:nvSpPr>
          <p:spPr>
            <a:xfrm rot="7691066" flipH="1">
              <a:off x="6021737" y="54167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8A04570D-E3F1-4D24-85BB-1174DDFDA5D4}"/>
                </a:ext>
              </a:extLst>
            </p:cNvPr>
            <p:cNvSpPr/>
            <p:nvPr/>
          </p:nvSpPr>
          <p:spPr>
            <a:xfrm rot="7691066" flipH="1">
              <a:off x="6090943" y="54825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31456B7-CA9B-4FDE-8FCA-E26DB9DD6F52}"/>
                </a:ext>
              </a:extLst>
            </p:cNvPr>
            <p:cNvSpPr/>
            <p:nvPr/>
          </p:nvSpPr>
          <p:spPr>
            <a:xfrm rot="7691066" flipH="1">
              <a:off x="6160149" y="55482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BA0D21D6-A102-4FF0-89F6-62C898956AE0}"/>
                </a:ext>
              </a:extLst>
            </p:cNvPr>
            <p:cNvSpPr/>
            <p:nvPr/>
          </p:nvSpPr>
          <p:spPr>
            <a:xfrm rot="7691066" flipH="1">
              <a:off x="6229354" y="561401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69666E07-1F8D-4E9A-9C77-4E79E4377F2B}"/>
                </a:ext>
              </a:extLst>
            </p:cNvPr>
            <p:cNvSpPr/>
            <p:nvPr/>
          </p:nvSpPr>
          <p:spPr>
            <a:xfrm rot="7691066" flipH="1">
              <a:off x="6343454" y="568598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6A6763F6-E8AE-46BB-BB33-9EC9741A683B}"/>
                </a:ext>
              </a:extLst>
            </p:cNvPr>
            <p:cNvSpPr/>
            <p:nvPr/>
          </p:nvSpPr>
          <p:spPr>
            <a:xfrm rot="7691066" flipH="1">
              <a:off x="6412661" y="5760043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707DC643-13EA-4194-887B-2BD200D746B1}"/>
                </a:ext>
              </a:extLst>
            </p:cNvPr>
            <p:cNvSpPr/>
            <p:nvPr/>
          </p:nvSpPr>
          <p:spPr>
            <a:xfrm rot="7691066" flipH="1">
              <a:off x="6146878" y="538040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B5026C3F-2FF2-4FE1-A943-02F5FDB190B1}"/>
                </a:ext>
              </a:extLst>
            </p:cNvPr>
            <p:cNvSpPr/>
            <p:nvPr/>
          </p:nvSpPr>
          <p:spPr>
            <a:xfrm rot="7691066" flipH="1">
              <a:off x="6216084" y="544614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A3EE97B8-C08D-4799-A0E9-4697923EE8E1}"/>
                </a:ext>
              </a:extLst>
            </p:cNvPr>
            <p:cNvSpPr/>
            <p:nvPr/>
          </p:nvSpPr>
          <p:spPr>
            <a:xfrm rot="7691066" flipH="1">
              <a:off x="6285290" y="5511887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92C406D4-BAB1-4E78-8450-641857A9604B}"/>
                </a:ext>
              </a:extLst>
            </p:cNvPr>
            <p:cNvSpPr/>
            <p:nvPr/>
          </p:nvSpPr>
          <p:spPr>
            <a:xfrm rot="7691066" flipH="1">
              <a:off x="6354495" y="554570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854A252B-AEC9-4CBD-8013-52810B666665}"/>
                </a:ext>
              </a:extLst>
            </p:cNvPr>
            <p:cNvSpPr/>
            <p:nvPr/>
          </p:nvSpPr>
          <p:spPr>
            <a:xfrm rot="7691066" flipH="1">
              <a:off x="5939998" y="54799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CAE9E037-0498-4E3D-8344-5165BAF5B0DC}"/>
                </a:ext>
              </a:extLst>
            </p:cNvPr>
            <p:cNvSpPr/>
            <p:nvPr/>
          </p:nvSpPr>
          <p:spPr>
            <a:xfrm rot="7691066" flipH="1">
              <a:off x="6009204" y="55457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B271C075-6FF6-479D-89B3-912F3CDCA50E}"/>
                </a:ext>
              </a:extLst>
            </p:cNvPr>
            <p:cNvSpPr/>
            <p:nvPr/>
          </p:nvSpPr>
          <p:spPr>
            <a:xfrm rot="7691066" flipH="1">
              <a:off x="6078410" y="56114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17DF0122-B89A-4FC7-8A68-700691AE6CC3}"/>
                </a:ext>
              </a:extLst>
            </p:cNvPr>
            <p:cNvSpPr/>
            <p:nvPr/>
          </p:nvSpPr>
          <p:spPr>
            <a:xfrm rot="7691066" flipH="1">
              <a:off x="6207953" y="570445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5E8C6EA8-FC3B-4079-B906-65E0CF944B85}"/>
                </a:ext>
              </a:extLst>
            </p:cNvPr>
            <p:cNvSpPr/>
            <p:nvPr/>
          </p:nvSpPr>
          <p:spPr>
            <a:xfrm rot="7691066" flipH="1">
              <a:off x="5973609" y="564255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C090DADF-E844-414B-8F1A-ACD86F2F0937}"/>
                </a:ext>
              </a:extLst>
            </p:cNvPr>
            <p:cNvSpPr/>
            <p:nvPr/>
          </p:nvSpPr>
          <p:spPr>
            <a:xfrm rot="7691066" flipH="1">
              <a:off x="6090780" y="572141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556719B4-3FBA-4E9C-8470-897A98616A8E}"/>
                </a:ext>
              </a:extLst>
            </p:cNvPr>
            <p:cNvSpPr/>
            <p:nvPr/>
          </p:nvSpPr>
          <p:spPr>
            <a:xfrm rot="7691066" flipH="1">
              <a:off x="6307859" y="538763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5E8013B6-C97F-46B4-9FA9-29C0B56AAEF6}"/>
                </a:ext>
              </a:extLst>
            </p:cNvPr>
            <p:cNvSpPr/>
            <p:nvPr/>
          </p:nvSpPr>
          <p:spPr>
            <a:xfrm rot="7691066" flipH="1">
              <a:off x="6377065" y="542144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4C33664C-236B-47CC-B850-3079A39689F3}"/>
                </a:ext>
              </a:extLst>
            </p:cNvPr>
            <p:cNvSpPr/>
            <p:nvPr/>
          </p:nvSpPr>
          <p:spPr>
            <a:xfrm rot="8651905">
              <a:off x="5020337" y="533376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A3A63F27-319C-49D5-B751-30A1B3A867C2}"/>
                </a:ext>
              </a:extLst>
            </p:cNvPr>
            <p:cNvSpPr/>
            <p:nvPr/>
          </p:nvSpPr>
          <p:spPr>
            <a:xfrm rot="8651905">
              <a:off x="5089543" y="53995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B2064612-1B53-484E-939B-46598C554E46}"/>
                </a:ext>
              </a:extLst>
            </p:cNvPr>
            <p:cNvSpPr/>
            <p:nvPr/>
          </p:nvSpPr>
          <p:spPr>
            <a:xfrm rot="8651905">
              <a:off x="5158749" y="54652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A72E322B-56CE-4D65-A3EC-59E5B6CBA0F3}"/>
                </a:ext>
              </a:extLst>
            </p:cNvPr>
            <p:cNvSpPr/>
            <p:nvPr/>
          </p:nvSpPr>
          <p:spPr>
            <a:xfrm rot="8651905">
              <a:off x="5227954" y="55309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93C6994F-2DF9-4E52-BA50-07409EF5DAB3}"/>
                </a:ext>
              </a:extLst>
            </p:cNvPr>
            <p:cNvSpPr/>
            <p:nvPr/>
          </p:nvSpPr>
          <p:spPr>
            <a:xfrm rot="8651905">
              <a:off x="5297160" y="55967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4F3D0AA8-E1A1-4F89-BE93-3F5D43B4F3EA}"/>
                </a:ext>
              </a:extLst>
            </p:cNvPr>
            <p:cNvSpPr/>
            <p:nvPr/>
          </p:nvSpPr>
          <p:spPr>
            <a:xfrm rot="8651905">
              <a:off x="5366366" y="56624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DD12F5E0-4CC0-4350-828A-3C60E12693B2}"/>
                </a:ext>
              </a:extLst>
            </p:cNvPr>
            <p:cNvSpPr/>
            <p:nvPr/>
          </p:nvSpPr>
          <p:spPr>
            <a:xfrm rot="8651905">
              <a:off x="5435572" y="57282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A223C630-FCF3-4FEE-8087-74BC1423D934}"/>
                </a:ext>
              </a:extLst>
            </p:cNvPr>
            <p:cNvSpPr/>
            <p:nvPr/>
          </p:nvSpPr>
          <p:spPr>
            <a:xfrm rot="8651905">
              <a:off x="5214684" y="536312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7A18B90E-E0E4-4B2A-9CE8-D32EE80F76D5}"/>
                </a:ext>
              </a:extLst>
            </p:cNvPr>
            <p:cNvSpPr/>
            <p:nvPr/>
          </p:nvSpPr>
          <p:spPr>
            <a:xfrm rot="8651905">
              <a:off x="5283890" y="54288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497EB325-93E2-42A2-86BF-785B94C004AF}"/>
                </a:ext>
              </a:extLst>
            </p:cNvPr>
            <p:cNvSpPr/>
            <p:nvPr/>
          </p:nvSpPr>
          <p:spPr>
            <a:xfrm rot="8651905">
              <a:off x="5353096" y="549461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5BB44C32-72E5-460C-9C90-67C57F5C0B3F}"/>
                </a:ext>
              </a:extLst>
            </p:cNvPr>
            <p:cNvSpPr/>
            <p:nvPr/>
          </p:nvSpPr>
          <p:spPr>
            <a:xfrm rot="8651905">
              <a:off x="5422301" y="556035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A84E3A24-86D9-4845-AA66-98900ACF8D31}"/>
                </a:ext>
              </a:extLst>
            </p:cNvPr>
            <p:cNvSpPr/>
            <p:nvPr/>
          </p:nvSpPr>
          <p:spPr>
            <a:xfrm rot="8651905">
              <a:off x="5007804" y="54627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59C80840-C639-43B8-BDCA-B70F931F28E4}"/>
                </a:ext>
              </a:extLst>
            </p:cNvPr>
            <p:cNvSpPr/>
            <p:nvPr/>
          </p:nvSpPr>
          <p:spPr>
            <a:xfrm rot="8651905">
              <a:off x="5077010" y="55284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CC47A7B6-2896-4B8E-BBC1-1F54E3C75C4E}"/>
                </a:ext>
              </a:extLst>
            </p:cNvPr>
            <p:cNvSpPr/>
            <p:nvPr/>
          </p:nvSpPr>
          <p:spPr>
            <a:xfrm rot="8651905">
              <a:off x="5146215" y="55941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555179FF-1702-4D59-8DBB-5A2E4E935221}"/>
                </a:ext>
              </a:extLst>
            </p:cNvPr>
            <p:cNvSpPr/>
            <p:nvPr/>
          </p:nvSpPr>
          <p:spPr>
            <a:xfrm rot="8651905">
              <a:off x="5215421" y="56599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D15E369A-5363-43D9-B131-F90E34EEF6AA}"/>
                </a:ext>
              </a:extLst>
            </p:cNvPr>
            <p:cNvSpPr/>
            <p:nvPr/>
          </p:nvSpPr>
          <p:spPr>
            <a:xfrm rot="8651905">
              <a:off x="5020337" y="561362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F7273932-F714-47ED-BD42-C0F84EFE3A7A}"/>
                </a:ext>
              </a:extLst>
            </p:cNvPr>
            <p:cNvSpPr/>
            <p:nvPr/>
          </p:nvSpPr>
          <p:spPr>
            <a:xfrm rot="8651905">
              <a:off x="5089543" y="56793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2" name="Овал 251">
              <a:extLst>
                <a:ext uri="{FF2B5EF4-FFF2-40B4-BE49-F238E27FC236}">
                  <a16:creationId xmlns:a16="http://schemas.microsoft.com/office/drawing/2014/main" id="{1FB2DBAF-5163-4533-BC7D-CB89F1E026D1}"/>
                </a:ext>
              </a:extLst>
            </p:cNvPr>
            <p:cNvSpPr/>
            <p:nvPr/>
          </p:nvSpPr>
          <p:spPr>
            <a:xfrm rot="8651905">
              <a:off x="5375665" y="53703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9C6F670F-2B67-4DCA-A439-5C037CF22A4A}"/>
                </a:ext>
              </a:extLst>
            </p:cNvPr>
            <p:cNvSpPr/>
            <p:nvPr/>
          </p:nvSpPr>
          <p:spPr>
            <a:xfrm rot="8651905">
              <a:off x="5444871" y="543610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5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67F1DD-EF7A-45D6-B8F4-12ED5FA5985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4EA6C1-8437-4851-903E-5474D82E4104}"/>
              </a:ext>
            </a:extLst>
          </p:cNvPr>
          <p:cNvSpPr txBox="1">
            <a:spLocks/>
          </p:cNvSpPr>
          <p:nvPr/>
        </p:nvSpPr>
        <p:spPr>
          <a:xfrm>
            <a:off x="2035934" y="131038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85EE6F-0598-42F8-92A7-7499941FBBCE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4281059-A3C7-440A-8869-22F5E17266FA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A72A8B-12A5-4CF9-8791-603D26B301AF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2BFBCF-A411-4EC6-B55E-4E3C1077FEF0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822076E-D27F-4F7F-954C-E2A94B66A66A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4EA1160-5BEE-4E02-9FAD-475830F12F5F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1BEF72-AA5E-4D0A-A521-F39DACEDD294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279C8D4-FFA0-4730-913F-B9092ED1C4BB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6F8070D-D70B-42EC-B79F-085A74539370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F7498DC-DAB3-43F8-8EBA-25060CCE4DB1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4820266-6D91-4505-927B-BBDD5EBD9DE3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3B2610F-C846-430A-AC02-99E6F26F2EFA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AC5C892-8E5A-4112-9B44-74DFADEDD7EC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1F3ADE7-5ECE-4FA3-9424-03F46BDC99D6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4BCEFDA-C0FC-4AB1-BD03-0D08DCD5D6EE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6D48B7-F334-4487-9D67-24510E734BB9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5150E04-2852-4A43-AE71-EB6F8F5A9CF0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0B845BB6-85DC-476D-A6F6-F5D774BC7212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B3CA639-245A-4462-AFEF-E1A22BD74C92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C55144-61FD-457D-AFD4-13A93D600ED9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313DF31-79AD-4D84-A3DA-13DFD30B2B95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1CFF5D1-9C80-4D57-86FF-0C4669EF9E97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2805B6F-4763-4C7A-9E4C-866B241D9720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C72D33A-A353-47E1-9657-5CE45091C0BA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C1BEBAF-A9A7-4525-9CA0-89E13E933739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7A12AC-B7E9-476E-B9A3-47962B93D17B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1DCCC8D-22FD-443D-AC79-9C51DE52664E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96B7082-34F4-47DA-B980-C6FCB45BF31E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33C77D3-CDF7-44FD-8A9A-258B942A452A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5523985-0D45-4740-B29A-A9046F065C3D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FF3EEEE-A1E5-4210-9892-6380BDE7D1DC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A7A6308-77D7-46FC-91EF-C479216E922E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C5F7E2ED-AEBE-4853-9590-B92C0D91F1CE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8E45A5-AECE-4330-B6E0-0CE62B38381E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E711E24-1842-44AB-8506-B20361899299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663A151-7E04-497C-A513-E42D3021E119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ED4837C-DBE4-4955-BF1E-0ED660878467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C6783AE-F034-4EE3-813E-AC3886CB67B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11FC5759-97F3-4093-8ABB-A69D8BE0B0E1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B02F960C-0585-40F7-A479-697ECA1CED93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E701F97-70A4-4E08-AA1B-DE55781D3694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DDF4164-C0E3-4EA2-BE7C-D10AD575E5BC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87A37AD-BF57-4BB0-AA44-1AEEAD057A5A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FD46B0A-B5F5-4523-9204-FE552CCCC2CD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D5DD7A3-181F-4A1B-8FA0-C132C8C7F062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C7142F01-8511-415A-94B8-07C5028AC048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D418628F-B7A2-465C-AC85-77D1299133EC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F6FDCE4-8052-46FF-9F52-A32F88EFDFF6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B370E90C-58EE-4F29-998F-4486FAD2D74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3CEA12D-D16E-4491-8F8C-D068D31E0DEE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0B03D83C-0172-4D0A-8407-8605ED0B8595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E389A9E-3630-48A7-A384-5510D3427C6E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D6BC1688-75C1-45C4-AD37-72923BB8AA3C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C3B9FF5-5F29-4463-807E-FBBA87F0B5EF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09A95C0-49FA-43CB-AEEE-AE6CB0FCACF7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DB526F8B-90D3-4A9F-96B5-8DDB72A10E74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82C6F699-0294-478D-BF5F-51CC776A8597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7A3CF967-E3DB-4339-B130-7057749EE4D6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6825123B-A71D-4F88-A0F4-A9421A208E34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841066CE-FB34-42F3-AF64-FB42BFC6E6AD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B19B3ED-71E0-4362-AD38-B324D0EE655A}"/>
              </a:ext>
            </a:extLst>
          </p:cNvPr>
          <p:cNvCxnSpPr>
            <a:cxnSpLocks/>
          </p:cNvCxnSpPr>
          <p:nvPr/>
        </p:nvCxnSpPr>
        <p:spPr>
          <a:xfrm flipV="1">
            <a:off x="9187817" y="2061694"/>
            <a:ext cx="0" cy="24892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2138BD8-7926-4132-BF9E-65D2D00803A7}"/>
              </a:ext>
            </a:extLst>
          </p:cNvPr>
          <p:cNvCxnSpPr>
            <a:cxnSpLocks/>
          </p:cNvCxnSpPr>
          <p:nvPr/>
        </p:nvCxnSpPr>
        <p:spPr>
          <a:xfrm>
            <a:off x="8938797" y="4205529"/>
            <a:ext cx="29688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1DC0706E-23FF-489E-96A5-735BC820B1BF}"/>
              </a:ext>
            </a:extLst>
          </p:cNvPr>
          <p:cNvSpPr/>
          <p:nvPr/>
        </p:nvSpPr>
        <p:spPr>
          <a:xfrm rot="7691066" flipH="1">
            <a:off x="10916422" y="238612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03CAA4D5-C190-4485-890A-2717A8216255}"/>
              </a:ext>
            </a:extLst>
          </p:cNvPr>
          <p:cNvSpPr/>
          <p:nvPr/>
        </p:nvSpPr>
        <p:spPr>
          <a:xfrm rot="7691066" flipH="1">
            <a:off x="11015060" y="248476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F8515E4C-697C-422A-A0E5-E4AF2BBFBCEB}"/>
              </a:ext>
            </a:extLst>
          </p:cNvPr>
          <p:cNvSpPr/>
          <p:nvPr/>
        </p:nvSpPr>
        <p:spPr>
          <a:xfrm rot="7691066" flipH="1">
            <a:off x="11113696" y="258340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2BE6670-7FA1-470F-BCE7-25C5847DB4D5}"/>
              </a:ext>
            </a:extLst>
          </p:cNvPr>
          <p:cNvSpPr/>
          <p:nvPr/>
        </p:nvSpPr>
        <p:spPr>
          <a:xfrm rot="7691066" flipH="1">
            <a:off x="11212332" y="268203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1E77508A-A188-4CF2-982A-148E3D2C668F}"/>
              </a:ext>
            </a:extLst>
          </p:cNvPr>
          <p:cNvSpPr/>
          <p:nvPr/>
        </p:nvSpPr>
        <p:spPr>
          <a:xfrm rot="7691066" flipH="1">
            <a:off x="11310969" y="278067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BE6A1881-F58A-41B8-A594-ADF3EACB1C37}"/>
              </a:ext>
            </a:extLst>
          </p:cNvPr>
          <p:cNvSpPr/>
          <p:nvPr/>
        </p:nvSpPr>
        <p:spPr>
          <a:xfrm rot="7691066" flipH="1">
            <a:off x="11473592" y="2888640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A856EDBE-FDEA-4C70-840B-4D8E03C7E975}"/>
              </a:ext>
            </a:extLst>
          </p:cNvPr>
          <p:cNvSpPr/>
          <p:nvPr/>
        </p:nvSpPr>
        <p:spPr>
          <a:xfrm rot="7691066" flipH="1">
            <a:off x="11572229" y="29997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A0EC3AEF-C46A-4374-9115-D9C63C749207}"/>
              </a:ext>
            </a:extLst>
          </p:cNvPr>
          <p:cNvSpPr/>
          <p:nvPr/>
        </p:nvSpPr>
        <p:spPr>
          <a:xfrm rot="7691066" flipH="1">
            <a:off x="11193419" y="2430172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BC58382-0D78-4A34-A73C-821CFBE58884}"/>
              </a:ext>
            </a:extLst>
          </p:cNvPr>
          <p:cNvSpPr/>
          <p:nvPr/>
        </p:nvSpPr>
        <p:spPr>
          <a:xfrm rot="7691066" flipH="1">
            <a:off x="11292055" y="252880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376CF0DC-253D-4C8B-B78E-1ED2494F5C5B}"/>
              </a:ext>
            </a:extLst>
          </p:cNvPr>
          <p:cNvSpPr/>
          <p:nvPr/>
        </p:nvSpPr>
        <p:spPr>
          <a:xfrm rot="7691066" flipH="1">
            <a:off x="11390692" y="262744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4C3B3108-D09B-4902-885F-7BE9069BC047}"/>
              </a:ext>
            </a:extLst>
          </p:cNvPr>
          <p:cNvSpPr/>
          <p:nvPr/>
        </p:nvSpPr>
        <p:spPr>
          <a:xfrm rot="7691066" flipH="1">
            <a:off x="11489328" y="267817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2945FD00-1F3A-43BF-A81F-52EECBCC5028}"/>
              </a:ext>
            </a:extLst>
          </p:cNvPr>
          <p:cNvSpPr/>
          <p:nvPr/>
        </p:nvSpPr>
        <p:spPr>
          <a:xfrm rot="7691066" flipH="1">
            <a:off x="10898559" y="257958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CAE8BB5C-2247-4378-B870-5FEE5359903C}"/>
              </a:ext>
            </a:extLst>
          </p:cNvPr>
          <p:cNvSpPr/>
          <p:nvPr/>
        </p:nvSpPr>
        <p:spPr>
          <a:xfrm rot="7691066" flipH="1">
            <a:off x="10997196" y="267822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F4FC4904-A71E-4364-986B-6522920C9570}"/>
              </a:ext>
            </a:extLst>
          </p:cNvPr>
          <p:cNvSpPr/>
          <p:nvPr/>
        </p:nvSpPr>
        <p:spPr>
          <a:xfrm rot="7691066" flipH="1">
            <a:off x="11095833" y="27768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8F3A7F8A-1F7A-49EB-BDE7-D09C977E3BDC}"/>
              </a:ext>
            </a:extLst>
          </p:cNvPr>
          <p:cNvSpPr/>
          <p:nvPr/>
        </p:nvSpPr>
        <p:spPr>
          <a:xfrm rot="7691066" flipH="1">
            <a:off x="11280466" y="29163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F1BB37E6-CA2A-4511-8DE9-AC4BC09B38FC}"/>
              </a:ext>
            </a:extLst>
          </p:cNvPr>
          <p:cNvSpPr/>
          <p:nvPr/>
        </p:nvSpPr>
        <p:spPr>
          <a:xfrm rot="7691066" flipH="1">
            <a:off x="10946463" y="282348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5402525-8679-4824-AAC5-91F4F08FDA46}"/>
              </a:ext>
            </a:extLst>
          </p:cNvPr>
          <p:cNvSpPr/>
          <p:nvPr/>
        </p:nvSpPr>
        <p:spPr>
          <a:xfrm rot="7691066" flipH="1">
            <a:off x="11113464" y="294179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13D4EB95-DB91-4B18-931E-0CF8F76E8468}"/>
              </a:ext>
            </a:extLst>
          </p:cNvPr>
          <p:cNvSpPr/>
          <p:nvPr/>
        </p:nvSpPr>
        <p:spPr>
          <a:xfrm rot="7691066" flipH="1">
            <a:off x="11422859" y="244102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C6AB60A0-C55F-4CAE-BD28-71C0A93A21B4}"/>
              </a:ext>
            </a:extLst>
          </p:cNvPr>
          <p:cNvSpPr/>
          <p:nvPr/>
        </p:nvSpPr>
        <p:spPr>
          <a:xfrm rot="7691066" flipH="1">
            <a:off x="11521496" y="249175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7EF8010F-3FD0-40FB-A451-B4B8028F882B}"/>
              </a:ext>
            </a:extLst>
          </p:cNvPr>
          <p:cNvSpPr/>
          <p:nvPr/>
        </p:nvSpPr>
        <p:spPr>
          <a:xfrm rot="8651905">
            <a:off x="9590713" y="235713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7976AFD-E30F-45A9-96BB-4E4FE9E7DE2F}"/>
              </a:ext>
            </a:extLst>
          </p:cNvPr>
          <p:cNvSpPr/>
          <p:nvPr/>
        </p:nvSpPr>
        <p:spPr>
          <a:xfrm rot="8651905">
            <a:off x="9689349" y="245577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E61AD4DA-1FBD-40A9-9727-31A8F21263DD}"/>
              </a:ext>
            </a:extLst>
          </p:cNvPr>
          <p:cNvSpPr/>
          <p:nvPr/>
        </p:nvSpPr>
        <p:spPr>
          <a:xfrm rot="8651905">
            <a:off x="9787985" y="255441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6B2F460B-7384-4D50-A833-BD929D83FC35}"/>
              </a:ext>
            </a:extLst>
          </p:cNvPr>
          <p:cNvSpPr/>
          <p:nvPr/>
        </p:nvSpPr>
        <p:spPr>
          <a:xfrm rot="8651905">
            <a:off x="9886622" y="265304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DA225F86-D8C3-4813-818E-14F5D1921E04}"/>
              </a:ext>
            </a:extLst>
          </p:cNvPr>
          <p:cNvSpPr/>
          <p:nvPr/>
        </p:nvSpPr>
        <p:spPr>
          <a:xfrm rot="8651905">
            <a:off x="9985258" y="275168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3FF5365E-5FE5-4C52-865A-6CCE8E4B2CA5}"/>
              </a:ext>
            </a:extLst>
          </p:cNvPr>
          <p:cNvSpPr/>
          <p:nvPr/>
        </p:nvSpPr>
        <p:spPr>
          <a:xfrm rot="8651905">
            <a:off x="10083894" y="285032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65AA7CF5-3DB2-490D-B1AD-3B2D6681F238}"/>
              </a:ext>
            </a:extLst>
          </p:cNvPr>
          <p:cNvSpPr/>
          <p:nvPr/>
        </p:nvSpPr>
        <p:spPr>
          <a:xfrm rot="8651905">
            <a:off x="10182532" y="2948958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DBED6CCB-A8CB-49E2-9380-8584F02B410B}"/>
              </a:ext>
            </a:extLst>
          </p:cNvPr>
          <p:cNvSpPr/>
          <p:nvPr/>
        </p:nvSpPr>
        <p:spPr>
          <a:xfrm rot="8651905">
            <a:off x="9867708" y="240118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2AD15F58-A61A-417A-AF8B-E06E7742F5E3}"/>
              </a:ext>
            </a:extLst>
          </p:cNvPr>
          <p:cNvSpPr/>
          <p:nvPr/>
        </p:nvSpPr>
        <p:spPr>
          <a:xfrm rot="8651905">
            <a:off x="9966345" y="249982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27911757-C57D-4CF6-AFCD-043F3FD1D11E}"/>
              </a:ext>
            </a:extLst>
          </p:cNvPr>
          <p:cNvSpPr/>
          <p:nvPr/>
        </p:nvSpPr>
        <p:spPr>
          <a:xfrm rot="8651905">
            <a:off x="10064981" y="259845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54C48A3E-77E3-4F22-A22E-C0D69B3A02BA}"/>
              </a:ext>
            </a:extLst>
          </p:cNvPr>
          <p:cNvSpPr/>
          <p:nvPr/>
        </p:nvSpPr>
        <p:spPr>
          <a:xfrm rot="8651905">
            <a:off x="10163617" y="269709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83BEC964-328B-4774-BA08-8FA8E6CE98DC}"/>
              </a:ext>
            </a:extLst>
          </p:cNvPr>
          <p:cNvSpPr/>
          <p:nvPr/>
        </p:nvSpPr>
        <p:spPr>
          <a:xfrm rot="8651905">
            <a:off x="9572850" y="255059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83CD2123-CD5B-4C32-8740-A87305E1BCE0}"/>
              </a:ext>
            </a:extLst>
          </p:cNvPr>
          <p:cNvSpPr/>
          <p:nvPr/>
        </p:nvSpPr>
        <p:spPr>
          <a:xfrm rot="8651905">
            <a:off x="9671486" y="264923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5B479F62-F190-4E7C-B857-603D9C1DB34A}"/>
              </a:ext>
            </a:extLst>
          </p:cNvPr>
          <p:cNvSpPr/>
          <p:nvPr/>
        </p:nvSpPr>
        <p:spPr>
          <a:xfrm rot="8651905">
            <a:off x="9770122" y="274787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A9157867-4FD1-4302-8BC5-9AD54DAAC044}"/>
              </a:ext>
            </a:extLst>
          </p:cNvPr>
          <p:cNvSpPr/>
          <p:nvPr/>
        </p:nvSpPr>
        <p:spPr>
          <a:xfrm rot="8651905">
            <a:off x="9868759" y="284650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6529B840-99B4-4126-9406-07BDBACBBFA7}"/>
              </a:ext>
            </a:extLst>
          </p:cNvPr>
          <p:cNvSpPr/>
          <p:nvPr/>
        </p:nvSpPr>
        <p:spPr>
          <a:xfrm rot="8651905">
            <a:off x="9590713" y="2777015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8FBECD8F-0EE4-44A7-88D5-58850B4F7996}"/>
              </a:ext>
            </a:extLst>
          </p:cNvPr>
          <p:cNvSpPr/>
          <p:nvPr/>
        </p:nvSpPr>
        <p:spPr>
          <a:xfrm rot="8651905">
            <a:off x="9689349" y="2875651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222C9D1-800F-424B-BA26-56188D97A5C2}"/>
              </a:ext>
            </a:extLst>
          </p:cNvPr>
          <p:cNvSpPr/>
          <p:nvPr/>
        </p:nvSpPr>
        <p:spPr>
          <a:xfrm rot="8651905">
            <a:off x="10097149" y="241203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FE6FAC09-357C-4C26-9282-6DF5CEB7E8FD}"/>
              </a:ext>
            </a:extLst>
          </p:cNvPr>
          <p:cNvSpPr/>
          <p:nvPr/>
        </p:nvSpPr>
        <p:spPr>
          <a:xfrm rot="8651905">
            <a:off x="10195785" y="251067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AA8ECED6-8030-460A-B85E-450E98DDC103}"/>
              </a:ext>
            </a:extLst>
          </p:cNvPr>
          <p:cNvCxnSpPr>
            <a:cxnSpLocks/>
          </p:cNvCxnSpPr>
          <p:nvPr/>
        </p:nvCxnSpPr>
        <p:spPr>
          <a:xfrm flipV="1">
            <a:off x="6012617" y="2130087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1176DA88-0F75-44F3-97C4-6B649DB9DED2}"/>
              </a:ext>
            </a:extLst>
          </p:cNvPr>
          <p:cNvCxnSpPr>
            <a:cxnSpLocks/>
          </p:cNvCxnSpPr>
          <p:nvPr/>
        </p:nvCxnSpPr>
        <p:spPr>
          <a:xfrm>
            <a:off x="5768191" y="4234372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Овал 113">
            <a:extLst>
              <a:ext uri="{FF2B5EF4-FFF2-40B4-BE49-F238E27FC236}">
                <a16:creationId xmlns:a16="http://schemas.microsoft.com/office/drawing/2014/main" id="{290B008A-7B16-45FC-81AD-A5932BCDD019}"/>
              </a:ext>
            </a:extLst>
          </p:cNvPr>
          <p:cNvSpPr/>
          <p:nvPr/>
        </p:nvSpPr>
        <p:spPr>
          <a:xfrm rot="8651905">
            <a:off x="7035890" y="33673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9BE7756-CE29-4708-A74E-924FA2972EA7}"/>
              </a:ext>
            </a:extLst>
          </p:cNvPr>
          <p:cNvSpPr/>
          <p:nvPr/>
        </p:nvSpPr>
        <p:spPr>
          <a:xfrm rot="8651905">
            <a:off x="7132707" y="346414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D719559B-EC19-4A69-93E9-3DE9926A83A1}"/>
              </a:ext>
            </a:extLst>
          </p:cNvPr>
          <p:cNvSpPr/>
          <p:nvPr/>
        </p:nvSpPr>
        <p:spPr>
          <a:xfrm rot="8651905">
            <a:off x="7229524" y="356096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4C3F80A8-CF6E-4410-AFA6-AF5EB5003BB1}"/>
              </a:ext>
            </a:extLst>
          </p:cNvPr>
          <p:cNvSpPr/>
          <p:nvPr/>
        </p:nvSpPr>
        <p:spPr>
          <a:xfrm rot="8651905">
            <a:off x="7326341" y="365778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00DCFA26-26E1-47C1-BA02-F072101D5041}"/>
              </a:ext>
            </a:extLst>
          </p:cNvPr>
          <p:cNvSpPr/>
          <p:nvPr/>
        </p:nvSpPr>
        <p:spPr>
          <a:xfrm rot="8651905">
            <a:off x="7423158" y="375459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B21EF7AD-41EA-4F38-88C8-39C56F32EFCC}"/>
              </a:ext>
            </a:extLst>
          </p:cNvPr>
          <p:cNvSpPr/>
          <p:nvPr/>
        </p:nvSpPr>
        <p:spPr>
          <a:xfrm rot="8651905">
            <a:off x="7519973" y="385141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E2C3B61E-BFC5-41AF-9183-FA2C9DE943C9}"/>
              </a:ext>
            </a:extLst>
          </p:cNvPr>
          <p:cNvSpPr/>
          <p:nvPr/>
        </p:nvSpPr>
        <p:spPr>
          <a:xfrm rot="8651905">
            <a:off x="7616790" y="39482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9D7CFD99-BD51-465B-972F-3B98591B1BCB}"/>
              </a:ext>
            </a:extLst>
          </p:cNvPr>
          <p:cNvSpPr/>
          <p:nvPr/>
        </p:nvSpPr>
        <p:spPr>
          <a:xfrm rot="8651905">
            <a:off x="7307775" y="341055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7A0C10F4-1E09-4D7D-88E7-B742BF58544B}"/>
              </a:ext>
            </a:extLst>
          </p:cNvPr>
          <p:cNvSpPr/>
          <p:nvPr/>
        </p:nvSpPr>
        <p:spPr>
          <a:xfrm rot="8651905">
            <a:off x="7404592" y="350737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64203C6C-69E1-4244-834F-BB07DC866023}"/>
              </a:ext>
            </a:extLst>
          </p:cNvPr>
          <p:cNvSpPr/>
          <p:nvPr/>
        </p:nvSpPr>
        <p:spPr>
          <a:xfrm rot="8651905">
            <a:off x="7501409" y="360419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9D388041-96E7-490B-A0A7-4D86356ED2AB}"/>
              </a:ext>
            </a:extLst>
          </p:cNvPr>
          <p:cNvSpPr/>
          <p:nvPr/>
        </p:nvSpPr>
        <p:spPr>
          <a:xfrm rot="8651905">
            <a:off x="7598226" y="370101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BD68CB4C-2745-475F-B99C-F3C81DFC004B}"/>
              </a:ext>
            </a:extLst>
          </p:cNvPr>
          <p:cNvSpPr/>
          <p:nvPr/>
        </p:nvSpPr>
        <p:spPr>
          <a:xfrm rot="8651905">
            <a:off x="7018356" y="3557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6CE49AFF-5797-4D04-A91C-92ACB07A2771}"/>
              </a:ext>
            </a:extLst>
          </p:cNvPr>
          <p:cNvSpPr/>
          <p:nvPr/>
        </p:nvSpPr>
        <p:spPr>
          <a:xfrm rot="8651905">
            <a:off x="7115173" y="3654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47187774-5F33-4D81-A703-FDBC7A0E2DC6}"/>
              </a:ext>
            </a:extLst>
          </p:cNvPr>
          <p:cNvSpPr/>
          <p:nvPr/>
        </p:nvSpPr>
        <p:spPr>
          <a:xfrm rot="8651905">
            <a:off x="7211990" y="3750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5620B0D9-661F-446A-B65C-59100555F4C9}"/>
              </a:ext>
            </a:extLst>
          </p:cNvPr>
          <p:cNvSpPr/>
          <p:nvPr/>
        </p:nvSpPr>
        <p:spPr>
          <a:xfrm rot="8651905">
            <a:off x="7308806" y="3847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623A69A6-2CE5-422B-8C5C-798FDDFFAD66}"/>
              </a:ext>
            </a:extLst>
          </p:cNvPr>
          <p:cNvSpPr/>
          <p:nvPr/>
        </p:nvSpPr>
        <p:spPr>
          <a:xfrm rot="8651905">
            <a:off x="7035890" y="377945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D5D15EEB-C4A1-4A57-808B-D286690C68B9}"/>
              </a:ext>
            </a:extLst>
          </p:cNvPr>
          <p:cNvSpPr/>
          <p:nvPr/>
        </p:nvSpPr>
        <p:spPr>
          <a:xfrm rot="8651905">
            <a:off x="7132707" y="387627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14889AC7-6746-40D8-A070-6F58529EDC0C}"/>
              </a:ext>
            </a:extLst>
          </p:cNvPr>
          <p:cNvSpPr/>
          <p:nvPr/>
        </p:nvSpPr>
        <p:spPr>
          <a:xfrm rot="8651905">
            <a:off x="7532983" y="342121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29FED4AE-9064-4203-85D9-389CC58434D3}"/>
              </a:ext>
            </a:extLst>
          </p:cNvPr>
          <p:cNvSpPr/>
          <p:nvPr/>
        </p:nvSpPr>
        <p:spPr>
          <a:xfrm rot="8651905">
            <a:off x="7629800" y="35180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8DF058-FDD3-483A-B679-F023E88EF94E}"/>
              </a:ext>
            </a:extLst>
          </p:cNvPr>
          <p:cNvSpPr/>
          <p:nvPr/>
        </p:nvSpPr>
        <p:spPr>
          <a:xfrm rot="8651905">
            <a:off x="6408080" y="24200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B716903-9CD5-496B-9835-377A3CF92B68}"/>
              </a:ext>
            </a:extLst>
          </p:cNvPr>
          <p:cNvSpPr/>
          <p:nvPr/>
        </p:nvSpPr>
        <p:spPr>
          <a:xfrm rot="8651905">
            <a:off x="6504897" y="251689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C0757921-EEF4-4878-95BD-6B01677EC09A}"/>
              </a:ext>
            </a:extLst>
          </p:cNvPr>
          <p:cNvSpPr/>
          <p:nvPr/>
        </p:nvSpPr>
        <p:spPr>
          <a:xfrm rot="8651905">
            <a:off x="6601714" y="261371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B858132A-6FEF-4440-B108-B6BA18A4AB66}"/>
              </a:ext>
            </a:extLst>
          </p:cNvPr>
          <p:cNvSpPr/>
          <p:nvPr/>
        </p:nvSpPr>
        <p:spPr>
          <a:xfrm rot="8651905">
            <a:off x="6698530" y="271053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A3D92464-FB74-49C2-AB2F-0495DA6F007C}"/>
              </a:ext>
            </a:extLst>
          </p:cNvPr>
          <p:cNvSpPr/>
          <p:nvPr/>
        </p:nvSpPr>
        <p:spPr>
          <a:xfrm rot="8651905">
            <a:off x="6795347" y="280735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0914CC8-D523-4C2B-80B5-C4B5A5B1263B}"/>
              </a:ext>
            </a:extLst>
          </p:cNvPr>
          <p:cNvSpPr/>
          <p:nvPr/>
        </p:nvSpPr>
        <p:spPr>
          <a:xfrm rot="8651905">
            <a:off x="6892164" y="29041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690049A9-C362-49AA-A6B4-F2CA5E9C5F7A}"/>
              </a:ext>
            </a:extLst>
          </p:cNvPr>
          <p:cNvSpPr/>
          <p:nvPr/>
        </p:nvSpPr>
        <p:spPr>
          <a:xfrm rot="8651905">
            <a:off x="6988981" y="300098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7EBC491F-2CE0-43DE-9EEA-724FC821A178}"/>
              </a:ext>
            </a:extLst>
          </p:cNvPr>
          <p:cNvSpPr/>
          <p:nvPr/>
        </p:nvSpPr>
        <p:spPr>
          <a:xfrm rot="8651905">
            <a:off x="6679965" y="246331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20438859-0A41-4BE5-9EF4-E906228EB01B}"/>
              </a:ext>
            </a:extLst>
          </p:cNvPr>
          <p:cNvSpPr/>
          <p:nvPr/>
        </p:nvSpPr>
        <p:spPr>
          <a:xfrm rot="8651905">
            <a:off x="6776782" y="256012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B7AAED0C-3F62-4108-AF28-D5ECB13C5820}"/>
              </a:ext>
            </a:extLst>
          </p:cNvPr>
          <p:cNvSpPr/>
          <p:nvPr/>
        </p:nvSpPr>
        <p:spPr>
          <a:xfrm rot="8651905">
            <a:off x="6873599" y="265694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8A37AAB2-FEB4-4FAD-82D5-B3CA282EBEEF}"/>
              </a:ext>
            </a:extLst>
          </p:cNvPr>
          <p:cNvSpPr/>
          <p:nvPr/>
        </p:nvSpPr>
        <p:spPr>
          <a:xfrm rot="8651905">
            <a:off x="6970415" y="275376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B03656B9-DDF9-4805-B827-12D4672B9014}"/>
              </a:ext>
            </a:extLst>
          </p:cNvPr>
          <p:cNvSpPr/>
          <p:nvPr/>
        </p:nvSpPr>
        <p:spPr>
          <a:xfrm rot="8651905">
            <a:off x="6390546" y="260997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284D8DAE-1574-4450-9E52-50DD4C8C898F}"/>
              </a:ext>
            </a:extLst>
          </p:cNvPr>
          <p:cNvSpPr/>
          <p:nvPr/>
        </p:nvSpPr>
        <p:spPr>
          <a:xfrm rot="8651905">
            <a:off x="6487363" y="2706787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C0C7D150-745A-45EF-AB62-15282D97FF67}"/>
              </a:ext>
            </a:extLst>
          </p:cNvPr>
          <p:cNvSpPr/>
          <p:nvPr/>
        </p:nvSpPr>
        <p:spPr>
          <a:xfrm rot="8651905">
            <a:off x="6584179" y="2803604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ACC22DA2-E981-4FE5-BD3D-B72A8FBA95E9}"/>
              </a:ext>
            </a:extLst>
          </p:cNvPr>
          <p:cNvSpPr/>
          <p:nvPr/>
        </p:nvSpPr>
        <p:spPr>
          <a:xfrm rot="8651905">
            <a:off x="6680996" y="290042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6C33CB25-1C17-44E8-A06A-2403FCD17514}"/>
              </a:ext>
            </a:extLst>
          </p:cNvPr>
          <p:cNvSpPr/>
          <p:nvPr/>
        </p:nvSpPr>
        <p:spPr>
          <a:xfrm rot="8651905">
            <a:off x="6408080" y="283221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BBDCD0F5-42E4-4F8A-A1C9-48DC25F85DA0}"/>
              </a:ext>
            </a:extLst>
          </p:cNvPr>
          <p:cNvSpPr/>
          <p:nvPr/>
        </p:nvSpPr>
        <p:spPr>
          <a:xfrm rot="8651905">
            <a:off x="6504897" y="2929028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2E69DF87-A01A-42E7-84BD-543591C437D6}"/>
              </a:ext>
            </a:extLst>
          </p:cNvPr>
          <p:cNvSpPr/>
          <p:nvPr/>
        </p:nvSpPr>
        <p:spPr>
          <a:xfrm rot="8651905">
            <a:off x="6905173" y="24739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787EBC7B-2593-408E-BEC8-402E8406CEA2}"/>
              </a:ext>
            </a:extLst>
          </p:cNvPr>
          <p:cNvSpPr/>
          <p:nvPr/>
        </p:nvSpPr>
        <p:spPr>
          <a:xfrm rot="8651905">
            <a:off x="7001990" y="25707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56" name="Прямая со стрелкой 155">
            <a:extLst>
              <a:ext uri="{FF2B5EF4-FFF2-40B4-BE49-F238E27FC236}">
                <a16:creationId xmlns:a16="http://schemas.microsoft.com/office/drawing/2014/main" id="{F34C40D5-0A30-442C-BAB8-FB83C944C493}"/>
              </a:ext>
            </a:extLst>
          </p:cNvPr>
          <p:cNvCxnSpPr>
            <a:cxnSpLocks/>
          </p:cNvCxnSpPr>
          <p:nvPr/>
        </p:nvCxnSpPr>
        <p:spPr>
          <a:xfrm flipV="1">
            <a:off x="7215139" y="4491975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B54A2609-7834-4CFA-B8D2-57B45CEB67F6}"/>
              </a:ext>
            </a:extLst>
          </p:cNvPr>
          <p:cNvCxnSpPr>
            <a:cxnSpLocks/>
          </p:cNvCxnSpPr>
          <p:nvPr/>
        </p:nvCxnSpPr>
        <p:spPr>
          <a:xfrm>
            <a:off x="6970713" y="6596260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Овал 157">
            <a:extLst>
              <a:ext uri="{FF2B5EF4-FFF2-40B4-BE49-F238E27FC236}">
                <a16:creationId xmlns:a16="http://schemas.microsoft.com/office/drawing/2014/main" id="{25ED9069-3AE9-46D6-8426-7CC5B6203154}"/>
              </a:ext>
            </a:extLst>
          </p:cNvPr>
          <p:cNvSpPr/>
          <p:nvPr/>
        </p:nvSpPr>
        <p:spPr>
          <a:xfrm rot="8651905">
            <a:off x="8238412" y="5729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91B10292-66F0-479C-B379-7055415F25C9}"/>
              </a:ext>
            </a:extLst>
          </p:cNvPr>
          <p:cNvSpPr/>
          <p:nvPr/>
        </p:nvSpPr>
        <p:spPr>
          <a:xfrm rot="8651905">
            <a:off x="8335229" y="5826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4C357DF6-E0BD-486D-BADC-7D25C86CB900}"/>
              </a:ext>
            </a:extLst>
          </p:cNvPr>
          <p:cNvSpPr/>
          <p:nvPr/>
        </p:nvSpPr>
        <p:spPr>
          <a:xfrm rot="8651905">
            <a:off x="8432046" y="5922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AE18C08D-B508-4D87-B7AD-36C9BB535D54}"/>
              </a:ext>
            </a:extLst>
          </p:cNvPr>
          <p:cNvSpPr/>
          <p:nvPr/>
        </p:nvSpPr>
        <p:spPr>
          <a:xfrm rot="8651905">
            <a:off x="8528863" y="6019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B79D641D-8C0B-4BF1-8E32-1D557F825933}"/>
              </a:ext>
            </a:extLst>
          </p:cNvPr>
          <p:cNvSpPr/>
          <p:nvPr/>
        </p:nvSpPr>
        <p:spPr>
          <a:xfrm rot="8651905">
            <a:off x="8625680" y="611648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1D030F79-BBC7-4590-88EB-D0F05C3FD0CF}"/>
              </a:ext>
            </a:extLst>
          </p:cNvPr>
          <p:cNvSpPr/>
          <p:nvPr/>
        </p:nvSpPr>
        <p:spPr>
          <a:xfrm rot="8651905">
            <a:off x="8722495" y="621330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221144D1-F0D8-4612-8B2C-C5945F25A8D7}"/>
              </a:ext>
            </a:extLst>
          </p:cNvPr>
          <p:cNvSpPr/>
          <p:nvPr/>
        </p:nvSpPr>
        <p:spPr>
          <a:xfrm rot="8651905">
            <a:off x="8819312" y="63101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31E37255-FBC3-418D-A713-B3BA47DE04A4}"/>
              </a:ext>
            </a:extLst>
          </p:cNvPr>
          <p:cNvSpPr/>
          <p:nvPr/>
        </p:nvSpPr>
        <p:spPr>
          <a:xfrm rot="8651905">
            <a:off x="8510297" y="577244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BFF4781B-25BC-434A-97B8-D57AEE27A480}"/>
              </a:ext>
            </a:extLst>
          </p:cNvPr>
          <p:cNvSpPr/>
          <p:nvPr/>
        </p:nvSpPr>
        <p:spPr>
          <a:xfrm rot="8651905">
            <a:off x="8607114" y="586926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7E015A1B-D280-439F-AE9B-AC52994E2DD4}"/>
              </a:ext>
            </a:extLst>
          </p:cNvPr>
          <p:cNvSpPr/>
          <p:nvPr/>
        </p:nvSpPr>
        <p:spPr>
          <a:xfrm rot="8651905">
            <a:off x="8703931" y="596608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267B6E65-CCD0-4199-B162-6DDDE459B554}"/>
              </a:ext>
            </a:extLst>
          </p:cNvPr>
          <p:cNvSpPr/>
          <p:nvPr/>
        </p:nvSpPr>
        <p:spPr>
          <a:xfrm rot="8651905">
            <a:off x="8800748" y="606289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BBAADD16-AC38-4A17-AEEB-B2B7D88A1013}"/>
              </a:ext>
            </a:extLst>
          </p:cNvPr>
          <p:cNvSpPr/>
          <p:nvPr/>
        </p:nvSpPr>
        <p:spPr>
          <a:xfrm rot="8651905">
            <a:off x="8220878" y="591910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9BEB844F-2C66-41AE-A8AB-15B5C7C1420B}"/>
              </a:ext>
            </a:extLst>
          </p:cNvPr>
          <p:cNvSpPr/>
          <p:nvPr/>
        </p:nvSpPr>
        <p:spPr>
          <a:xfrm rot="8651905">
            <a:off x="8317695" y="601592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84939E1C-5570-4894-826B-582F162CE8CE}"/>
              </a:ext>
            </a:extLst>
          </p:cNvPr>
          <p:cNvSpPr/>
          <p:nvPr/>
        </p:nvSpPr>
        <p:spPr>
          <a:xfrm rot="8651905">
            <a:off x="8414512" y="611273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99EABB89-8BCF-430B-921D-948C461CFF4B}"/>
              </a:ext>
            </a:extLst>
          </p:cNvPr>
          <p:cNvSpPr/>
          <p:nvPr/>
        </p:nvSpPr>
        <p:spPr>
          <a:xfrm rot="8651905">
            <a:off x="8511328" y="620955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D4C3C75B-4B75-4CDE-9723-72F3A841D6CF}"/>
              </a:ext>
            </a:extLst>
          </p:cNvPr>
          <p:cNvSpPr/>
          <p:nvPr/>
        </p:nvSpPr>
        <p:spPr>
          <a:xfrm rot="8651905">
            <a:off x="8238412" y="614134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0E6896BA-A73C-4DDE-8F64-4F9A12A4D302}"/>
              </a:ext>
            </a:extLst>
          </p:cNvPr>
          <p:cNvSpPr/>
          <p:nvPr/>
        </p:nvSpPr>
        <p:spPr>
          <a:xfrm rot="8651905">
            <a:off x="8335229" y="623816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DE6B9A13-EECF-4A7A-A51E-88BA2C432949}"/>
              </a:ext>
            </a:extLst>
          </p:cNvPr>
          <p:cNvSpPr/>
          <p:nvPr/>
        </p:nvSpPr>
        <p:spPr>
          <a:xfrm rot="8651905">
            <a:off x="8735505" y="578309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2FD03088-F4E6-4628-8330-725A25D315C3}"/>
              </a:ext>
            </a:extLst>
          </p:cNvPr>
          <p:cNvSpPr/>
          <p:nvPr/>
        </p:nvSpPr>
        <p:spPr>
          <a:xfrm rot="8651905">
            <a:off x="8832322" y="58799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1ED7FC5C-99CF-4B43-ACE3-DE64DCAD3129}"/>
              </a:ext>
            </a:extLst>
          </p:cNvPr>
          <p:cNvSpPr/>
          <p:nvPr/>
        </p:nvSpPr>
        <p:spPr>
          <a:xfrm rot="7691066" flipH="1">
            <a:off x="8911855" y="481042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0EE9C276-EA86-4FBE-803C-D2D05035450D}"/>
              </a:ext>
            </a:extLst>
          </p:cNvPr>
          <p:cNvSpPr/>
          <p:nvPr/>
        </p:nvSpPr>
        <p:spPr>
          <a:xfrm rot="7691066" flipH="1">
            <a:off x="9008672" y="490724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6474F56-D815-4583-A8D9-510112C90345}"/>
              </a:ext>
            </a:extLst>
          </p:cNvPr>
          <p:cNvSpPr/>
          <p:nvPr/>
        </p:nvSpPr>
        <p:spPr>
          <a:xfrm rot="7691066" flipH="1">
            <a:off x="9105489" y="500405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644E5B25-897D-4640-B9AE-9972A1F86D80}"/>
              </a:ext>
            </a:extLst>
          </p:cNvPr>
          <p:cNvSpPr/>
          <p:nvPr/>
        </p:nvSpPr>
        <p:spPr>
          <a:xfrm rot="7691066" flipH="1">
            <a:off x="9202306" y="510087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2D4810D6-F8BE-4EFD-AD07-B061EC72A4F7}"/>
              </a:ext>
            </a:extLst>
          </p:cNvPr>
          <p:cNvSpPr/>
          <p:nvPr/>
        </p:nvSpPr>
        <p:spPr>
          <a:xfrm rot="7691066" flipH="1">
            <a:off x="9299122" y="519769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DEC195BB-F19A-433A-802D-9D42F83E55F8}"/>
              </a:ext>
            </a:extLst>
          </p:cNvPr>
          <p:cNvSpPr/>
          <p:nvPr/>
        </p:nvSpPr>
        <p:spPr>
          <a:xfrm rot="7691066" flipH="1">
            <a:off x="9458744" y="530366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607F52D6-7100-47CA-8B21-9C922EA09146}"/>
              </a:ext>
            </a:extLst>
          </p:cNvPr>
          <p:cNvSpPr/>
          <p:nvPr/>
        </p:nvSpPr>
        <p:spPr>
          <a:xfrm rot="7691066" flipH="1">
            <a:off x="9555562" y="541273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B858173D-4AFA-4CF3-AF6E-B960B37CFFEC}"/>
              </a:ext>
            </a:extLst>
          </p:cNvPr>
          <p:cNvSpPr/>
          <p:nvPr/>
        </p:nvSpPr>
        <p:spPr>
          <a:xfrm rot="7691066" flipH="1">
            <a:off x="9183740" y="485365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FDA1C14F-8C0D-4591-A7D7-7C5EBE1D257B}"/>
              </a:ext>
            </a:extLst>
          </p:cNvPr>
          <p:cNvSpPr/>
          <p:nvPr/>
        </p:nvSpPr>
        <p:spPr>
          <a:xfrm rot="7691066" flipH="1">
            <a:off x="9280557" y="495047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CF7758C3-C601-4F71-BAFC-825D246EC127}"/>
              </a:ext>
            </a:extLst>
          </p:cNvPr>
          <p:cNvSpPr/>
          <p:nvPr/>
        </p:nvSpPr>
        <p:spPr>
          <a:xfrm rot="7691066" flipH="1">
            <a:off x="9377375" y="504728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FF2B1D19-B62F-4A85-8E9C-E4085BAB6E55}"/>
              </a:ext>
            </a:extLst>
          </p:cNvPr>
          <p:cNvSpPr/>
          <p:nvPr/>
        </p:nvSpPr>
        <p:spPr>
          <a:xfrm rot="7691066" flipH="1">
            <a:off x="9474192" y="509708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97E98C37-FF1F-4CCF-9F62-EBDB26EFE8F7}"/>
              </a:ext>
            </a:extLst>
          </p:cNvPr>
          <p:cNvSpPr/>
          <p:nvPr/>
        </p:nvSpPr>
        <p:spPr>
          <a:xfrm rot="7691066" flipH="1">
            <a:off x="8894321" y="500031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C4DE9FC9-2A73-4A63-A6D6-72415C92A517}"/>
              </a:ext>
            </a:extLst>
          </p:cNvPr>
          <p:cNvSpPr/>
          <p:nvPr/>
        </p:nvSpPr>
        <p:spPr>
          <a:xfrm rot="7691066" flipH="1">
            <a:off x="8991138" y="5097130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8D82E6CE-F526-4651-993C-78158668C6AE}"/>
              </a:ext>
            </a:extLst>
          </p:cNvPr>
          <p:cNvSpPr/>
          <p:nvPr/>
        </p:nvSpPr>
        <p:spPr>
          <a:xfrm rot="7691066" flipH="1">
            <a:off x="9087954" y="5193947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5EB712DE-FDA0-4B2B-9D26-547A7B528DDB}"/>
              </a:ext>
            </a:extLst>
          </p:cNvPr>
          <p:cNvSpPr/>
          <p:nvPr/>
        </p:nvSpPr>
        <p:spPr>
          <a:xfrm rot="7691066" flipH="1">
            <a:off x="9269182" y="533087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DF75780B-4733-4F9A-9A06-51F612E42E60}"/>
              </a:ext>
            </a:extLst>
          </p:cNvPr>
          <p:cNvSpPr/>
          <p:nvPr/>
        </p:nvSpPr>
        <p:spPr>
          <a:xfrm rot="7691066" flipH="1">
            <a:off x="8941341" y="523971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3" name="Овал 192">
            <a:extLst>
              <a:ext uri="{FF2B5EF4-FFF2-40B4-BE49-F238E27FC236}">
                <a16:creationId xmlns:a16="http://schemas.microsoft.com/office/drawing/2014/main" id="{144F30B8-2D94-43DF-907A-BD35FEF984A2}"/>
              </a:ext>
            </a:extLst>
          </p:cNvPr>
          <p:cNvSpPr/>
          <p:nvPr/>
        </p:nvSpPr>
        <p:spPr>
          <a:xfrm rot="7691066" flipH="1">
            <a:off x="9105260" y="535584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4" name="Овал 193">
            <a:extLst>
              <a:ext uri="{FF2B5EF4-FFF2-40B4-BE49-F238E27FC236}">
                <a16:creationId xmlns:a16="http://schemas.microsoft.com/office/drawing/2014/main" id="{28969A9D-B632-4E58-811A-28DFA5E84D36}"/>
              </a:ext>
            </a:extLst>
          </p:cNvPr>
          <p:cNvSpPr/>
          <p:nvPr/>
        </p:nvSpPr>
        <p:spPr>
          <a:xfrm rot="7691066" flipH="1">
            <a:off x="9408948" y="4864308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5" name="Овал 194">
            <a:extLst>
              <a:ext uri="{FF2B5EF4-FFF2-40B4-BE49-F238E27FC236}">
                <a16:creationId xmlns:a16="http://schemas.microsoft.com/office/drawing/2014/main" id="{D3412543-1403-4ABA-83B6-54469AFA0C95}"/>
              </a:ext>
            </a:extLst>
          </p:cNvPr>
          <p:cNvSpPr/>
          <p:nvPr/>
        </p:nvSpPr>
        <p:spPr>
          <a:xfrm rot="7691066" flipH="1">
            <a:off x="9505765" y="491410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96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729F648-0BE0-4879-8DE8-9833E71D8CEB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B153A01-DEC9-49FB-AA18-9A8D8BEFFEA3}"/>
              </a:ext>
            </a:extLst>
          </p:cNvPr>
          <p:cNvGrpSpPr/>
          <p:nvPr/>
        </p:nvGrpSpPr>
        <p:grpSpPr>
          <a:xfrm rot="20588113">
            <a:off x="3898476" y="3531593"/>
            <a:ext cx="4486273" cy="2411683"/>
            <a:chOff x="2605979" y="2824682"/>
            <a:chExt cx="2736220" cy="1434251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DA5D224F-6CD3-4843-A3CA-C2CC54569FE3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58F38D60-1EB2-4CB6-B8A2-870DE5D1F098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5E379CA-A910-4CFB-9BCF-87EF33091456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4DB6AEE-DF1A-4E83-8895-CEB9DE5B6063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CAAF8CB-C1F6-4E2C-9525-37DF4074D260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492D4111-E511-4D26-BD1B-68D821F909B8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DD23052-42EA-49C5-A22A-4DF751DE8A1D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87475F3-684C-424D-8BFE-FDF470426FD2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5A9F012-8FF4-4ACF-A93B-587752E2B30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72A3083-E8E3-461E-BBEF-ADA0FC5A67ED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2D03190-F469-4418-86E6-C431CB911EB1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A2350D8-FB93-4422-B9B5-CB67B55E840D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1F64FBA-9C5B-4CAC-B834-C028D64617A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EC8059B-F7C6-40B5-839C-3589222327D5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6417A4A-0F7A-42E0-8D76-A6191AC2C1E9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BFDE7704-220C-401D-94B5-BB3E9351C201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2DB9368-3C97-4C82-91A1-3A13E55AB8A3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58F4B04-F0DF-464C-862D-9538941085A4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2657EE4-88A6-41A0-886C-F1BD316DEBF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0868E792-002D-4D98-A32C-56B04C953C22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DE3AE943-DB2A-40B4-B04A-B34222E8E5D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880CB45-AC49-4BC2-946F-6DBC8C9CB497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E3F1277-B201-40BB-938D-8640845CB313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D4D2D70B-FA46-44AD-9FE3-DAD9DA0EF80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8C47749-7354-4CF1-8CDA-9B8658BB6798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A41C8C9-0CF7-40C1-8ADD-4707EA8C64AB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AF60F3-670A-46BC-B0E8-580B7BC4DB6E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9885B9D-CC5E-4174-84F0-6B0991C15D74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9AE093F-7EE2-4F4A-A4E8-87C6D72690B4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03EA7858-10CB-4F70-9F36-70D01E59C738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3A04565-BD54-4F39-8B04-3FAE2F91A10E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FC92418-D505-48D0-AB32-2A58ECB731B2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DBA408E-8851-4F97-BC6C-950339C16B7B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967B1E2-A085-4590-AF36-6176D7C32783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2E1FA26-3644-4266-B7B0-525F9AA474DC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AB71BEE-A36A-4E23-8126-3C359ACDDD82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/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/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/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0465" r="-63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/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/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61A21714-D0C2-409A-A211-76B868074B4B}"/>
              </a:ext>
            </a:extLst>
          </p:cNvPr>
          <p:cNvCxnSpPr>
            <a:cxnSpLocks/>
          </p:cNvCxnSpPr>
          <p:nvPr/>
        </p:nvCxnSpPr>
        <p:spPr>
          <a:xfrm>
            <a:off x="5461290" y="3759047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/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Линейные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  <a:blipFill>
                <a:blip r:embed="rId9"/>
                <a:stretch>
                  <a:fillRect l="-2008" t="-1046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6" grpId="0"/>
      <p:bldP spid="77" grpId="0"/>
      <p:bldP spid="78" grpId="0"/>
      <p:bldP spid="79" grpId="0"/>
      <p:bldP spid="80" grpId="0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Тренировка Инженерии Признаков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844824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844824"/>
            <a:ext cx="4392488" cy="43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D75E685-0DE8-477D-8000-24CA3183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696" y="53697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1EFCBE6-8DCF-477E-97AF-515454678F52}"/>
              </a:ext>
            </a:extLst>
          </p:cNvPr>
          <p:cNvSpPr txBox="1">
            <a:spLocks/>
          </p:cNvSpPr>
          <p:nvPr/>
        </p:nvSpPr>
        <p:spPr>
          <a:xfrm>
            <a:off x="1929696" y="103301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0A005C0-E77B-490E-BFBE-FC69E66B593D}"/>
              </a:ext>
            </a:extLst>
          </p:cNvPr>
          <p:cNvSpPr/>
          <p:nvPr/>
        </p:nvSpPr>
        <p:spPr>
          <a:xfrm>
            <a:off x="78064" y="1579036"/>
            <a:ext cx="121446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Недостаточно «гибкая», чтобы естественным образом фиксировать более сложные зависимости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472" y="461608"/>
            <a:ext cx="1024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(которые раньше были несколькими последовательными логистическими функциями)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80349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CEEB13A-63FA-4F49-9531-D378B977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1035857-22C0-4BF7-B707-2485EA47AC0C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5AF0B3D-0B07-4AA4-8E32-F82A2BE4C02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FE8D346-8F55-49D2-91CC-67B801681CCA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C3880E-C2C4-40F4-80CB-DAFFE467B7A9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30029DB-EFCA-4835-B496-439E2666F724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445CC39-7987-4EFB-9435-644B8793679E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A40C4CA-9CE9-49FF-9E22-344D7014E77D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F962826-19FE-4163-AD9B-BD8C6736A8D8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48D3390-70F8-4A96-93C2-20FBDDC8644D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B770B9C-D850-410C-8217-63DEA03D2C98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24E5341-93D2-445A-BB4B-43C322C4E750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2BA8D10-F145-475E-A10F-88082969E79E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72CA46E-CEDF-42B6-B312-F42EB5FD6F4E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CBB7E44-651B-4571-9284-4D9AEB6631F3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99775-6F38-4E93-8385-A8E962E1A4E4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00C900D-55CB-4127-A11A-765812BD217C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DE5A787-028A-4BF0-8A66-7624BB1EF08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7BC04D9-E207-49F6-BBFF-40CCDCC61E0D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CB27D27-936D-4998-B04D-369206652FE3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4CDFBA-1E23-402D-9AC9-EB8FAA69197D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96473C1-9A40-4DFE-B15E-C49B0BEF25A7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5774FDF-34D3-4006-B896-0A3662361681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6D087EE-E1D5-44F2-9A01-BB8AD4D6B71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4E963281-B255-4859-B577-4B4CFEA92A94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A1EA7B1-B58B-4851-B02A-5241D8146944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B070778-B9FE-4BE0-B48B-417EA0AD8907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B8EB94CB-6F70-4E08-B4D0-1ADA2D24C0D3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412AEE3-FC6A-4BAC-AA3A-7D95DF5E388C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E8BD4DD1-BD44-4E5E-8298-38352910B1FD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9FB4A7D-BF0F-4B23-AB2F-3B52C0574BFD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B998CA7-E04C-43F5-9BB2-249E0FE3C7E7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C6FA4E22-F93B-4B39-B00B-9630D31DD5F3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DB6310F-3838-4DE0-9EB6-EFE22635CC1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4848B-5CB5-4F77-90E3-4599B3A22EB4}"/>
              </a:ext>
            </a:extLst>
          </p:cNvPr>
          <p:cNvSpPr txBox="1"/>
          <p:nvPr/>
        </p:nvSpPr>
        <p:spPr>
          <a:xfrm>
            <a:off x="8607445" y="2221705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7F7393E-38A3-47C5-8557-B99AEFBB1E97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0C3689-9A4E-43AF-A560-C647E8281B0E}"/>
              </a:ext>
            </a:extLst>
          </p:cNvPr>
          <p:cNvSpPr txBox="1"/>
          <p:nvPr/>
        </p:nvSpPr>
        <p:spPr>
          <a:xfrm>
            <a:off x="8766694" y="3565071"/>
            <a:ext cx="31550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8CDE4-94C5-4238-8C4A-B2E2D73E5615}"/>
              </a:ext>
            </a:extLst>
          </p:cNvPr>
          <p:cNvSpPr txBox="1"/>
          <p:nvPr/>
        </p:nvSpPr>
        <p:spPr>
          <a:xfrm>
            <a:off x="439119" y="1813427"/>
            <a:ext cx="3103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1 Рода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1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4A2268-E5EB-4782-9A60-E2F5B0543B0D}"/>
              </a:ext>
            </a:extLst>
          </p:cNvPr>
          <p:cNvCxnSpPr>
            <a:cxnSpLocks/>
            <a:stCxn id="52" idx="3"/>
            <a:endCxn id="55" idx="0"/>
          </p:cNvCxnSpPr>
          <p:nvPr/>
        </p:nvCxnSpPr>
        <p:spPr>
          <a:xfrm>
            <a:off x="3542854" y="2290481"/>
            <a:ext cx="1716279" cy="4104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76FB18D-4EE2-44C9-A6A3-7BD9650C633E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72875AE-3050-4861-815E-9BCD8B78B0FC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3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1" grpId="0"/>
      <p:bldP spid="52" grpId="0"/>
      <p:bldP spid="54" grpId="0" animBg="1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5618D2A-5B22-41B4-8FCA-AD2CEBF8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AB8B14C-53C5-4715-AA6C-FB4FA2217E9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Confusion Matrix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D9CC88D6-37EA-4740-8DC0-7B148842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19462"/>
              </p:ext>
            </p:extLst>
          </p:nvPr>
        </p:nvGraphicFramePr>
        <p:xfrm>
          <a:off x="360512" y="2510800"/>
          <a:ext cx="5519464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52484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326352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3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3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69880" r="-200345" b="-1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70909" r="-200345" b="-1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3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3D8993-CF0E-4455-9529-3CA84849F7F6}"/>
              </a:ext>
            </a:extLst>
          </p:cNvPr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E1892E-5C4A-464F-B553-A9266AF7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68190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E89123E-BDCE-4EC5-A8D7-D2FAF4260684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6DFA3D-7EAE-43F7-8F3B-9EFC15D21ADD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FE537C0-661F-40DD-A02D-B0DF66DDF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27266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0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A1A0B3B-9390-4EE7-8841-43D6D1F5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DA5357-2359-45F4-8FAA-13FA916D3B84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521ADD8-3A06-463F-91B6-CDCA51372694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34B74-5090-490A-B936-8FCCC86B4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7104F5E-3F75-4488-AE44-D112841C9B16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75BFD86-5010-46BC-9045-09DBF3224C96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2272D7-5F19-4B2D-B790-48AD67212CDE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646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628552-FDAC-4EDF-8E0F-5C9FF040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4332234-4ADC-4A42-B0E4-E5AA1281622C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9BD54-64FB-4BC9-82C4-A4C09B57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/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01A08C-3D8D-4DAD-8B05-AD8085BBA4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852936"/>
            <a:ext cx="3804113" cy="2850573"/>
          </a:xfrm>
          <a:prstGeom prst="rect">
            <a:avLst/>
          </a:prstGeom>
        </p:spPr>
      </p:pic>
      <p:pic>
        <p:nvPicPr>
          <p:cNvPr id="13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B2B48BDA-C724-4F5F-B1BB-FE353394A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3BA4096-3FFA-4359-A504-BA387026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1FB2E-CA12-43DE-8F71-8D544D6DA16D}"/>
              </a:ext>
            </a:extLst>
          </p:cNvPr>
          <p:cNvSpPr txBox="1"/>
          <p:nvPr/>
        </p:nvSpPr>
        <p:spPr>
          <a:xfrm>
            <a:off x="2711624" y="1484784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49BF04D-28F5-43E2-B391-63F9E09EB517}"/>
              </a:ext>
            </a:extLst>
          </p:cNvPr>
          <p:cNvSpPr txBox="1"/>
          <p:nvPr/>
        </p:nvSpPr>
        <p:spPr>
          <a:xfrm>
            <a:off x="191344" y="2204864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5B9594D-2BE2-43F9-8286-1B79B6F6806A}"/>
              </a:ext>
            </a:extLst>
          </p:cNvPr>
          <p:cNvSpPr txBox="1"/>
          <p:nvPr/>
        </p:nvSpPr>
        <p:spPr>
          <a:xfrm>
            <a:off x="551384" y="4293096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0897EF-3271-4489-856F-1E096A652E39}"/>
              </a:ext>
            </a:extLst>
          </p:cNvPr>
          <p:cNvSpPr txBox="1"/>
          <p:nvPr/>
        </p:nvSpPr>
        <p:spPr>
          <a:xfrm>
            <a:off x="911424" y="2780928"/>
            <a:ext cx="6261536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«Усредняем» матрицу ошибок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DF713AD-C74F-4A26-964A-0292095FEAB3}"/>
              </a:ext>
            </a:extLst>
          </p:cNvPr>
          <p:cNvSpPr txBox="1"/>
          <p:nvPr/>
        </p:nvSpPr>
        <p:spPr>
          <a:xfrm>
            <a:off x="1631504" y="5013176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E0F227-9A86-4FDF-8D9A-3E1AD303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348880"/>
            <a:ext cx="4837537" cy="18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8AF2353-CBA9-48B8-8E22-2E870BA4B53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2D9862-E395-43A6-8C2B-7DE49C121DA7}"/>
              </a:ext>
            </a:extLst>
          </p:cNvPr>
          <p:cNvSpPr/>
          <p:nvPr/>
        </p:nvSpPr>
        <p:spPr>
          <a:xfrm>
            <a:off x="605285" y="1502051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E0902-926E-4294-8673-F0CFF89AB559}"/>
              </a:ext>
            </a:extLst>
          </p:cNvPr>
          <p:cNvSpPr/>
          <p:nvPr/>
        </p:nvSpPr>
        <p:spPr>
          <a:xfrm>
            <a:off x="623812" y="3905475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</p:spTree>
    <p:extLst>
      <p:ext uri="{BB962C8B-B14F-4D97-AF65-F5344CB8AC3E}">
        <p14:creationId xmlns:p14="http://schemas.microsoft.com/office/powerpoint/2010/main" val="38492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DD918D7-C2E3-46BC-A1CA-545FF9E370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 descr="r/coolguides - How Rotten Tomatoes scores can be misleading">
            <a:extLst>
              <a:ext uri="{FF2B5EF4-FFF2-40B4-BE49-F238E27FC236}">
                <a16:creationId xmlns:a16="http://schemas.microsoft.com/office/drawing/2014/main" id="{0790E9E6-B2C9-4BD1-8584-8661AB2E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40" y="1679087"/>
            <a:ext cx="6456432" cy="48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37559AA-6F04-4FBA-80FC-88A6F5350024}"/>
              </a:ext>
            </a:extLst>
          </p:cNvPr>
          <p:cNvSpPr txBox="1">
            <a:spLocks/>
          </p:cNvSpPr>
          <p:nvPr/>
        </p:nvSpPr>
        <p:spPr>
          <a:xfrm>
            <a:off x="2204513" y="89575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A86978-C74C-4288-BA08-FBEC85FE02D2}"/>
              </a:ext>
            </a:extLst>
          </p:cNvPr>
          <p:cNvSpPr/>
          <p:nvPr/>
        </p:nvSpPr>
        <p:spPr>
          <a:xfrm>
            <a:off x="3141666" y="5244719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90FBAB-9164-4D98-B488-C98398FA37AF}"/>
              </a:ext>
            </a:extLst>
          </p:cNvPr>
          <p:cNvSpPr/>
          <p:nvPr/>
        </p:nvSpPr>
        <p:spPr>
          <a:xfrm>
            <a:off x="3143672" y="2348880"/>
            <a:ext cx="5832648" cy="648000"/>
          </a:xfrm>
          <a:prstGeom prst="rect">
            <a:avLst/>
          </a:prstGeom>
          <a:solidFill>
            <a:srgbClr val="00B050"/>
          </a:solidFill>
          <a:ln>
            <a:solidFill>
              <a:srgbClr val="04C41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Montserrat" panose="00000500000000000000" pitchFamily="2" charset="-52"/>
              </a:rPr>
              <a:t>Train</a:t>
            </a:r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EFD20D-0D35-4D7E-B665-9AC648C49E1A}"/>
              </a:ext>
            </a:extLst>
          </p:cNvPr>
          <p:cNvSpPr/>
          <p:nvPr/>
        </p:nvSpPr>
        <p:spPr>
          <a:xfrm>
            <a:off x="7653640" y="3059200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8C4D69-2302-4079-BD9C-15E9B6F7259B}"/>
              </a:ext>
            </a:extLst>
          </p:cNvPr>
          <p:cNvSpPr/>
          <p:nvPr/>
        </p:nvSpPr>
        <p:spPr>
          <a:xfrm>
            <a:off x="6145221" y="3046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08C1F3-1151-4FF2-9AFE-7350A7C115BB}"/>
              </a:ext>
            </a:extLst>
          </p:cNvPr>
          <p:cNvSpPr/>
          <p:nvPr/>
        </p:nvSpPr>
        <p:spPr>
          <a:xfrm>
            <a:off x="463680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EFEE229-310F-4890-B113-DAF071434598}"/>
              </a:ext>
            </a:extLst>
          </p:cNvPr>
          <p:cNvSpPr/>
          <p:nvPr/>
        </p:nvSpPr>
        <p:spPr>
          <a:xfrm>
            <a:off x="314367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ABAFEF4-D4BC-4D48-92FB-FA33E5D49FEC}"/>
              </a:ext>
            </a:extLst>
          </p:cNvPr>
          <p:cNvSpPr/>
          <p:nvPr/>
        </p:nvSpPr>
        <p:spPr>
          <a:xfrm>
            <a:off x="7643584" y="37575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8DF533-13F3-4C95-93CB-C890F9063562}"/>
              </a:ext>
            </a:extLst>
          </p:cNvPr>
          <p:cNvSpPr/>
          <p:nvPr/>
        </p:nvSpPr>
        <p:spPr>
          <a:xfrm>
            <a:off x="6135165" y="3744919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EC2B1F-D019-45AE-866F-62AB6A8BF0D3}"/>
              </a:ext>
            </a:extLst>
          </p:cNvPr>
          <p:cNvSpPr/>
          <p:nvPr/>
        </p:nvSpPr>
        <p:spPr>
          <a:xfrm>
            <a:off x="462674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6EEE7BA-79E1-40BD-B0C7-860369A64E5A}"/>
              </a:ext>
            </a:extLst>
          </p:cNvPr>
          <p:cNvSpPr/>
          <p:nvPr/>
        </p:nvSpPr>
        <p:spPr>
          <a:xfrm>
            <a:off x="313361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B06212-AC91-4354-9A5B-9BC9D584296E}"/>
              </a:ext>
            </a:extLst>
          </p:cNvPr>
          <p:cNvSpPr/>
          <p:nvPr/>
        </p:nvSpPr>
        <p:spPr>
          <a:xfrm>
            <a:off x="7637368" y="4455239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A0B287-E7B0-4FBD-8210-7E2058FC0EAF}"/>
              </a:ext>
            </a:extLst>
          </p:cNvPr>
          <p:cNvSpPr/>
          <p:nvPr/>
        </p:nvSpPr>
        <p:spPr>
          <a:xfrm>
            <a:off x="6128949" y="4442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2EC7744-F5F9-48E9-AAC9-A0EEC7E1939B}"/>
              </a:ext>
            </a:extLst>
          </p:cNvPr>
          <p:cNvSpPr/>
          <p:nvPr/>
        </p:nvSpPr>
        <p:spPr>
          <a:xfrm>
            <a:off x="4620530" y="4452212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D376C8-BD39-4EA8-82A5-4FC59C8EEEF9}"/>
              </a:ext>
            </a:extLst>
          </p:cNvPr>
          <p:cNvSpPr/>
          <p:nvPr/>
        </p:nvSpPr>
        <p:spPr>
          <a:xfrm>
            <a:off x="3127400" y="44522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468E04-8988-4CEA-BC22-BBE1E9A82068}"/>
              </a:ext>
            </a:extLst>
          </p:cNvPr>
          <p:cNvSpPr/>
          <p:nvPr/>
        </p:nvSpPr>
        <p:spPr>
          <a:xfrm>
            <a:off x="7627312" y="51536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F1D3647-A97D-41F7-BE68-C4494A5DC194}"/>
              </a:ext>
            </a:extLst>
          </p:cNvPr>
          <p:cNvSpPr/>
          <p:nvPr/>
        </p:nvSpPr>
        <p:spPr>
          <a:xfrm>
            <a:off x="6118893" y="5140958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20C3326-B4DD-43EC-A854-9CA861AFE842}"/>
              </a:ext>
            </a:extLst>
          </p:cNvPr>
          <p:cNvSpPr/>
          <p:nvPr/>
        </p:nvSpPr>
        <p:spPr>
          <a:xfrm>
            <a:off x="4610474" y="5150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59E797-7561-4926-B71D-F8FD35F1EAA6}"/>
              </a:ext>
            </a:extLst>
          </p:cNvPr>
          <p:cNvSpPr/>
          <p:nvPr/>
        </p:nvSpPr>
        <p:spPr>
          <a:xfrm>
            <a:off x="3117344" y="5150585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6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66538" y="1029416"/>
            <a:ext cx="6656480" cy="189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Допустим, есть два классификатора: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первый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95%,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99%,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50%;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3407" y="566833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B7838-81BF-42DF-9A3E-8C5EF56C2974}"/>
              </a:ext>
            </a:extLst>
          </p:cNvPr>
          <p:cNvSpPr txBox="1"/>
          <p:nvPr/>
        </p:nvSpPr>
        <p:spPr>
          <a:xfrm>
            <a:off x="927787" y="3723272"/>
            <a:ext cx="11077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tserrat" panose="020B0604020202020204" charset="-52"/>
              </a:rPr>
              <a:t>Что вы можете сказать о </a:t>
            </a:r>
            <a:r>
              <a:rPr lang="ru-RU" sz="2400" b="1" dirty="0">
                <a:latin typeface="Montserrat" panose="020B0604020202020204" charset="-52"/>
              </a:rPr>
              <a:t>данных</a:t>
            </a:r>
            <a:r>
              <a:rPr lang="ru-RU" sz="2400" dirty="0">
                <a:latin typeface="Montserrat" panose="020B0604020202020204" charset="-52"/>
              </a:rPr>
              <a:t>, используемых для классификации?</a:t>
            </a:r>
            <a:endParaRPr lang="en-US" sz="2400" dirty="0">
              <a:latin typeface="Montserrat" panose="020B0604020202020204" charset="-52"/>
            </a:endParaRPr>
          </a:p>
          <a:p>
            <a:r>
              <a:rPr lang="ru-RU" sz="2400" dirty="0">
                <a:latin typeface="Montserrat" panose="020B0604020202020204" charset="-52"/>
              </a:rPr>
              <a:t> </a:t>
            </a:r>
          </a:p>
          <a:p>
            <a:r>
              <a:rPr lang="ru-RU" sz="2400" dirty="0">
                <a:latin typeface="Montserrat" panose="020B0604020202020204" charset="-52"/>
              </a:rPr>
              <a:t>Какой из этих классификаторов </a:t>
            </a:r>
            <a:r>
              <a:rPr lang="ru-RU" sz="2400" b="1" dirty="0">
                <a:latin typeface="Montserrat" panose="020B0604020202020204" charset="-52"/>
              </a:rPr>
              <a:t>надежнее</a:t>
            </a:r>
            <a:r>
              <a:rPr lang="ru-RU" sz="2400" dirty="0">
                <a:latin typeface="Montserrat" panose="020B0604020202020204" charset="-52"/>
              </a:rPr>
              <a:t>? </a:t>
            </a:r>
          </a:p>
        </p:txBody>
      </p:sp>
      <p:sp>
        <p:nvSpPr>
          <p:cNvPr id="11" name="Google Shape;139;p26"/>
          <p:cNvSpPr txBox="1"/>
          <p:nvPr/>
        </p:nvSpPr>
        <p:spPr>
          <a:xfrm>
            <a:off x="6775890" y="1810072"/>
            <a:ext cx="5332982" cy="179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87%,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84%,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94%.</a:t>
            </a:r>
          </a:p>
        </p:txBody>
      </p:sp>
    </p:spTree>
    <p:extLst>
      <p:ext uri="{BB962C8B-B14F-4D97-AF65-F5344CB8AC3E}">
        <p14:creationId xmlns:p14="http://schemas.microsoft.com/office/powerpoint/2010/main" val="22640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5179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1.7 </a:t>
            </a:r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103235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1CBE5-6D1C-40EB-9832-34D208C2C1E5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ECC7C-B912-4320-A080-C95CE08624C5}"/>
              </a:ext>
            </a:extLst>
          </p:cNvPr>
          <p:cNvSpPr txBox="1"/>
          <p:nvPr/>
        </p:nvSpPr>
        <p:spPr>
          <a:xfrm>
            <a:off x="3143672" y="5157192"/>
            <a:ext cx="8619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f</a:t>
            </a: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– правило принятия решения, которое может предсказывать классы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7A49DC-A102-4213-AD02-7380A861BF16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1F32902-F2FC-452E-B6BB-EF7AF1BF0AEB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AF4BE58-21EF-4CD7-A86B-5B1B470CCFB0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E61CCC9-2E7D-4555-8F12-6E5DB6C3EDBE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9CB5337-5B1F-4B08-A03D-AAF6FD8A6446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BF5D5A9-CE53-459D-8B12-A39A866BF08F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36D0F7-7FCE-47AB-986C-DF1C877C0D62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198B5FA-E5B4-41A7-B2DA-54080B6F13AC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AA221D5-83ED-4610-B00A-C94FD0EBFD8A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8BF232C-6072-47A0-BC88-29207B7883E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450B120-7275-4575-A7C0-D28D9964A7E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3F79E4D-016F-4C65-AB8D-E28CD57071FC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E979DB2C-89C6-48F5-8701-2B75B69881F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18B1763D-7B81-4BC7-8DD6-2D3C4B70A9AC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5210C19E-9C1E-4EA7-89DC-7CEC3B7600D1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4CBBC3F8-FCB0-4653-8603-18A3D0B549CB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78767056-AF4D-411D-95EE-31CE57045446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828C16C-02A2-4487-8846-FE5345035D47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4B8CE3-6FF2-4363-B12A-FFF2D611131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21BDA4E8-734A-48E4-A63C-DB958C915A8E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410A9F8E-D5F5-402D-B76F-4870DE853D1A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4E12B3F-F93F-4824-9464-04C8BF21012D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EE532B5F-51B5-4D14-A696-F21FE5BE069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262A4B5B-C8EC-4E2A-8B36-7BBB687D1E2D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1128E209-FA18-4006-88C6-4D57B8F7132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04DAEAFE-D120-4CAC-BB6C-7D674015A0EF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BC114A9-BC19-4F39-88C6-8396D14AFA4E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F83AC5D-8C6A-4789-96CA-E466041AA5B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F2C9C65-2B41-4125-92FA-CBBEDE0F5EE5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4EB2766C-1387-48E2-A752-DBC26D5976D6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361CF406-AC56-4919-A4B7-CA8BCC06A7C4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42C1AD5-CB39-4E98-871D-3DF78E7CD428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8C5E8074-C8BF-4C2E-9A95-F8F24B4361D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99602376-5505-42EC-A674-C1826EE08614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CBCE484-B935-47F2-84B4-71C9B2F29C62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F0FF376D-EE14-4762-AF7A-098BBE10E832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1CBD7CAF-0C06-429D-BA94-EA6BD5F44640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CFEA0F3-0E4D-4849-B255-3D06A34FEB21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олилиния 4">
            <a:extLst>
              <a:ext uri="{FF2B5EF4-FFF2-40B4-BE49-F238E27FC236}">
                <a16:creationId xmlns:a16="http://schemas.microsoft.com/office/drawing/2014/main" id="{5896E3B3-4D20-417B-84F4-F351BD90D485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/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ru-RU" sz="1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𝑦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18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55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4F4BEC6-D720-49B3-BF25-8F260CC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pic>
        <p:nvPicPr>
          <p:cNvPr id="14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DB11105E-AEC8-4D0B-B562-6E7069A2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I Takes Face Recognition to New Frontiers">
            <a:extLst>
              <a:ext uri="{FF2B5EF4-FFF2-40B4-BE49-F238E27FC236}">
                <a16:creationId xmlns:a16="http://schemas.microsoft.com/office/drawing/2014/main" id="{DB1EA7A9-51BE-41EA-A846-C4655ADB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ury - Definition, Examples, Processes">
            <a:extLst>
              <a:ext uri="{FF2B5EF4-FFF2-40B4-BE49-F238E27FC236}">
                <a16:creationId xmlns:a16="http://schemas.microsoft.com/office/drawing/2014/main" id="{B044D481-8F62-4CF9-A224-58510E60F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7D094AA4-703C-4D48-8E73-923920FF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Vector | Coloured dogs collection">
            <a:extLst>
              <a:ext uri="{FF2B5EF4-FFF2-40B4-BE49-F238E27FC236}">
                <a16:creationId xmlns:a16="http://schemas.microsoft.com/office/drawing/2014/main" id="{3EB6DB36-9E65-4681-9750-1DF6C283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1574</Words>
  <Application>Microsoft Office PowerPoint</Application>
  <PresentationFormat>Произвольный</PresentationFormat>
  <Paragraphs>494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2" baseType="lpstr">
      <vt:lpstr>Courier New</vt:lpstr>
      <vt:lpstr>Comic Sans MS</vt:lpstr>
      <vt:lpstr>Montserrat Black</vt:lpstr>
      <vt:lpstr>IBM Plex Mono</vt:lpstr>
      <vt:lpstr>Times New Roman</vt:lpstr>
      <vt:lpstr>Montserrat</vt:lpstr>
      <vt:lpstr>Source Sans Pro</vt:lpstr>
      <vt:lpstr>Cambria Math</vt:lpstr>
      <vt:lpstr>Verdana</vt:lpstr>
      <vt:lpstr>Arial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Классификация</vt:lpstr>
      <vt:lpstr>Классификация</vt:lpstr>
      <vt:lpstr>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Ранее: линейная регрессия</vt:lpstr>
      <vt:lpstr>Логистическая Функция</vt:lpstr>
      <vt:lpstr>Рубрика Прохладные Истории</vt:lpstr>
      <vt:lpstr>Презентация PowerPoint</vt:lpstr>
      <vt:lpstr>Логистическая регрессия Функция ошибки</vt:lpstr>
      <vt:lpstr>Логистическая регрессия 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Презентация PowerPoint</vt:lpstr>
      <vt:lpstr>Презентация PowerPoint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68</cp:revision>
  <dcterms:modified xsi:type="dcterms:W3CDTF">2022-12-28T11:24:59Z</dcterms:modified>
</cp:coreProperties>
</file>